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58" r:id="rId4"/>
    <p:sldId id="259" r:id="rId5"/>
    <p:sldId id="257" r:id="rId6"/>
    <p:sldId id="260" r:id="rId7"/>
    <p:sldId id="261" r:id="rId8"/>
    <p:sldId id="262" r:id="rId9"/>
    <p:sldId id="263" r:id="rId10"/>
    <p:sldId id="264" r:id="rId11"/>
    <p:sldId id="266" r:id="rId12"/>
    <p:sldId id="269" r:id="rId13"/>
    <p:sldId id="268" r:id="rId14"/>
    <p:sldId id="27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4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692375-90CE-4B60-921A-8CA051FAD163}" v="25" dt="2021-02-03T20:29:59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" userId="af37768a4cd635b8" providerId="LiveId" clId="{92692375-90CE-4B60-921A-8CA051FAD163}"/>
    <pc:docChg chg="undo redo custSel addSld delSld modSld sldOrd">
      <pc:chgData name="Alex" userId="af37768a4cd635b8" providerId="LiveId" clId="{92692375-90CE-4B60-921A-8CA051FAD163}" dt="2021-02-03T22:45:55.821" v="4208" actId="207"/>
      <pc:docMkLst>
        <pc:docMk/>
      </pc:docMkLst>
      <pc:sldChg chg="addSp delSp modSp new mod modMedia setBg delDesignElem">
        <pc:chgData name="Alex" userId="af37768a4cd635b8" providerId="LiveId" clId="{92692375-90CE-4B60-921A-8CA051FAD163}" dt="2021-02-03T18:12:29.873" v="2198"/>
        <pc:sldMkLst>
          <pc:docMk/>
          <pc:sldMk cId="869951646" sldId="256"/>
        </pc:sldMkLst>
        <pc:spChg chg="mod">
          <ac:chgData name="Alex" userId="af37768a4cd635b8" providerId="LiveId" clId="{92692375-90CE-4B60-921A-8CA051FAD163}" dt="2021-02-03T15:03:04.914" v="1175" actId="404"/>
          <ac:spMkLst>
            <pc:docMk/>
            <pc:sldMk cId="869951646" sldId="256"/>
            <ac:spMk id="2" creationId="{656B04D3-8661-406B-8538-54AAAE6A4FAF}"/>
          </ac:spMkLst>
        </pc:spChg>
        <pc:spChg chg="del">
          <ac:chgData name="Alex" userId="af37768a4cd635b8" providerId="LiveId" clId="{92692375-90CE-4B60-921A-8CA051FAD163}" dt="2021-02-03T09:28:22.605" v="31" actId="478"/>
          <ac:spMkLst>
            <pc:docMk/>
            <pc:sldMk cId="869951646" sldId="256"/>
            <ac:spMk id="3" creationId="{625593F5-CD5D-4ED3-9E26-D4183DD85B22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869951646" sldId="256"/>
            <ac:spMk id="8" creationId="{C1DD1A8A-57D5-4A81-AD04-532B043C5611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869951646" sldId="256"/>
            <ac:spMk id="10" creationId="{007891EC-4501-44ED-A8C8-B11B6DB767AB}"/>
          </ac:spMkLst>
        </pc:spChg>
        <pc:picChg chg="add mod">
          <ac:chgData name="Alex" userId="af37768a4cd635b8" providerId="LiveId" clId="{92692375-90CE-4B60-921A-8CA051FAD163}" dt="2021-02-03T11:04:11.560" v="51"/>
          <ac:picMkLst>
            <pc:docMk/>
            <pc:sldMk cId="869951646" sldId="256"/>
            <ac:picMk id="4" creationId="{E927EE6A-FE4F-4512-9B05-A01B5DA94645}"/>
          </ac:picMkLst>
        </pc:picChg>
      </pc:sldChg>
      <pc:sldChg chg="addSp delSp modSp new mod ord setBg delDesignElem">
        <pc:chgData name="Alex" userId="af37768a4cd635b8" providerId="LiveId" clId="{92692375-90CE-4B60-921A-8CA051FAD163}" dt="2021-02-03T22:08:29.463" v="3962" actId="20577"/>
        <pc:sldMkLst>
          <pc:docMk/>
          <pc:sldMk cId="727523258" sldId="257"/>
        </pc:sldMkLst>
        <pc:spChg chg="mod">
          <ac:chgData name="Alex" userId="af37768a4cd635b8" providerId="LiveId" clId="{92692375-90CE-4B60-921A-8CA051FAD163}" dt="2021-02-03T13:40:32.093" v="932" actId="26606"/>
          <ac:spMkLst>
            <pc:docMk/>
            <pc:sldMk cId="727523258" sldId="257"/>
            <ac:spMk id="2" creationId="{B4E31E16-6DB3-4672-AC49-61CB75C6819C}"/>
          </ac:spMkLst>
        </pc:spChg>
        <pc:spChg chg="del">
          <ac:chgData name="Alex" userId="af37768a4cd635b8" providerId="LiveId" clId="{92692375-90CE-4B60-921A-8CA051FAD163}" dt="2021-02-03T11:03:24.402" v="43" actId="22"/>
          <ac:spMkLst>
            <pc:docMk/>
            <pc:sldMk cId="727523258" sldId="257"/>
            <ac:spMk id="3" creationId="{B18E0D35-E2EF-49A6-80B9-35FD0762C204}"/>
          </ac:spMkLst>
        </pc:spChg>
        <pc:spChg chg="add mod">
          <ac:chgData name="Alex" userId="af37768a4cd635b8" providerId="LiveId" clId="{92692375-90CE-4B60-921A-8CA051FAD163}" dt="2021-02-03T22:08:29.463" v="3962" actId="20577"/>
          <ac:spMkLst>
            <pc:docMk/>
            <pc:sldMk cId="727523258" sldId="257"/>
            <ac:spMk id="7" creationId="{63D2980B-41EC-43C1-A127-958546A47C82}"/>
          </ac:spMkLst>
        </pc:spChg>
        <pc:spChg chg="add del mod">
          <ac:chgData name="Alex" userId="af37768a4cd635b8" providerId="LiveId" clId="{92692375-90CE-4B60-921A-8CA051FAD163}" dt="2021-02-03T22:06:02.622" v="3937" actId="478"/>
          <ac:spMkLst>
            <pc:docMk/>
            <pc:sldMk cId="727523258" sldId="257"/>
            <ac:spMk id="9" creationId="{F2DB76D4-C99D-48B6-A2A8-223217F7A733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727523258" sldId="257"/>
            <ac:spMk id="12" creationId="{7FEAE179-C525-48F3-AD47-0E9E2B6F2E2E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727523258" sldId="257"/>
            <ac:spMk id="14" creationId="{95C8260E-968F-44E8-A823-ABB431311926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727523258" sldId="257"/>
            <ac:spMk id="16" creationId="{2C1BBA94-3F40-40AA-8BB9-E69E25E537C1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727523258" sldId="257"/>
            <ac:spMk id="18" creationId="{FE43805F-24A6-46A4-B19B-54F28347355C}"/>
          </ac:spMkLst>
        </pc:spChg>
        <pc:picChg chg="add del mod ord modCrop">
          <ac:chgData name="Alex" userId="af37768a4cd635b8" providerId="LiveId" clId="{92692375-90CE-4B60-921A-8CA051FAD163}" dt="2021-02-03T22:05:55.542" v="3933" actId="478"/>
          <ac:picMkLst>
            <pc:docMk/>
            <pc:sldMk cId="727523258" sldId="257"/>
            <ac:picMk id="5" creationId="{14A28CF5-A2D4-4FFB-8DA4-0FF8574CF300}"/>
          </ac:picMkLst>
        </pc:picChg>
        <pc:picChg chg="add mod">
          <ac:chgData name="Alex" userId="af37768a4cd635b8" providerId="LiveId" clId="{92692375-90CE-4B60-921A-8CA051FAD163}" dt="2021-02-03T22:06:14.122" v="3956" actId="1036"/>
          <ac:picMkLst>
            <pc:docMk/>
            <pc:sldMk cId="727523258" sldId="257"/>
            <ac:picMk id="11" creationId="{211AFAAF-F452-49FC-9D63-6C01D1CE826F}"/>
          </ac:picMkLst>
        </pc:picChg>
      </pc:sldChg>
      <pc:sldChg chg="addSp delSp modSp new mod ord setBg delDesignElem">
        <pc:chgData name="Alex" userId="af37768a4cd635b8" providerId="LiveId" clId="{92692375-90CE-4B60-921A-8CA051FAD163}" dt="2021-02-03T22:45:49.124" v="4206" actId="207"/>
        <pc:sldMkLst>
          <pc:docMk/>
          <pc:sldMk cId="3998458455" sldId="258"/>
        </pc:sldMkLst>
        <pc:spChg chg="mod">
          <ac:chgData name="Alex" userId="af37768a4cd635b8" providerId="LiveId" clId="{92692375-90CE-4B60-921A-8CA051FAD163}" dt="2021-02-03T22:45:49.124" v="4206" actId="207"/>
          <ac:spMkLst>
            <pc:docMk/>
            <pc:sldMk cId="3998458455" sldId="258"/>
            <ac:spMk id="2" creationId="{D178C573-68BC-4905-9A96-D51BAE25206F}"/>
          </ac:spMkLst>
        </pc:spChg>
        <pc:spChg chg="mod">
          <ac:chgData name="Alex" userId="af37768a4cd635b8" providerId="LiveId" clId="{92692375-90CE-4B60-921A-8CA051FAD163}" dt="2021-02-03T22:45:47.387" v="4205" actId="207"/>
          <ac:spMkLst>
            <pc:docMk/>
            <pc:sldMk cId="3998458455" sldId="258"/>
            <ac:spMk id="3" creationId="{9E04EF52-D77C-408E-888B-18EB5CE51EC5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3998458455" sldId="258"/>
            <ac:spMk id="8" creationId="{D038248A-211C-4EEC-8401-C761B929FB52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3998458455" sldId="258"/>
            <ac:spMk id="10" creationId="{C30A849F-66D9-40C8-BEC8-35AFF8F4568F}"/>
          </ac:spMkLst>
        </pc:s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3998458455" sldId="258"/>
            <ac:grpSpMk id="12" creationId="{04542298-A2B1-480F-A11C-A40EDD19B857}"/>
          </ac:grpSpMkLst>
        </pc:gr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3998458455" sldId="258"/>
            <ac:grpSpMk id="18" creationId="{2A5C9C35-2375-49EB-B99C-17C87D42FE7C}"/>
          </ac:grpSpMkLst>
        </pc:grpChg>
      </pc:sldChg>
      <pc:sldChg chg="addSp delSp modSp new mod setBg setClrOvrMap delDesignElem">
        <pc:chgData name="Alex" userId="af37768a4cd635b8" providerId="LiveId" clId="{92692375-90CE-4B60-921A-8CA051FAD163}" dt="2021-02-03T22:45:55.821" v="4208" actId="207"/>
        <pc:sldMkLst>
          <pc:docMk/>
          <pc:sldMk cId="1619528342" sldId="259"/>
        </pc:sldMkLst>
        <pc:spChg chg="mod">
          <ac:chgData name="Alex" userId="af37768a4cd635b8" providerId="LiveId" clId="{92692375-90CE-4B60-921A-8CA051FAD163}" dt="2021-02-03T22:45:55.821" v="4208" actId="207"/>
          <ac:spMkLst>
            <pc:docMk/>
            <pc:sldMk cId="1619528342" sldId="259"/>
            <ac:spMk id="2" creationId="{64F0A897-409C-4581-AD42-BDEFDEC33715}"/>
          </ac:spMkLst>
        </pc:spChg>
        <pc:spChg chg="add del mod">
          <ac:chgData name="Alex" userId="af37768a4cd635b8" providerId="LiveId" clId="{92692375-90CE-4B60-921A-8CA051FAD163}" dt="2021-02-03T13:39:45.415" v="924" actId="26606"/>
          <ac:spMkLst>
            <pc:docMk/>
            <pc:sldMk cId="1619528342" sldId="259"/>
            <ac:spMk id="3" creationId="{53598375-4C4F-4CE3-885E-B99A0CC13C99}"/>
          </ac:spMkLst>
        </pc:spChg>
        <pc:spChg chg="add del">
          <ac:chgData name="Alex" userId="af37768a4cd635b8" providerId="LiveId" clId="{92692375-90CE-4B60-921A-8CA051FAD163}" dt="2021-02-03T13:39:45.393" v="923" actId="26606"/>
          <ac:spMkLst>
            <pc:docMk/>
            <pc:sldMk cId="1619528342" sldId="259"/>
            <ac:spMk id="8" creationId="{CD758A0E-EDF3-4C8A-9AAF-B84F8014E095}"/>
          </ac:spMkLst>
        </pc:spChg>
        <pc:spChg chg="add del">
          <ac:chgData name="Alex" userId="af37768a4cd635b8" providerId="LiveId" clId="{92692375-90CE-4B60-921A-8CA051FAD163}" dt="2021-02-03T13:39:43.809" v="921" actId="26606"/>
          <ac:spMkLst>
            <pc:docMk/>
            <pc:sldMk cId="1619528342" sldId="259"/>
            <ac:spMk id="9" creationId="{08E89D5E-1885-4160-AC77-CC471DD1D0DB}"/>
          </ac:spMkLst>
        </pc:spChg>
        <pc:spChg chg="add del">
          <ac:chgData name="Alex" userId="af37768a4cd635b8" providerId="LiveId" clId="{92692375-90CE-4B60-921A-8CA051FAD163}" dt="2021-02-03T13:39:45.393" v="923" actId="26606"/>
          <ac:spMkLst>
            <pc:docMk/>
            <pc:sldMk cId="1619528342" sldId="259"/>
            <ac:spMk id="10" creationId="{32FE9855-A391-40A9-A6FA-BAC94FB5431F}"/>
          </ac:spMkLst>
        </pc:spChg>
        <pc:spChg chg="add del">
          <ac:chgData name="Alex" userId="af37768a4cd635b8" providerId="LiveId" clId="{92692375-90CE-4B60-921A-8CA051FAD163}" dt="2021-02-03T13:39:45.393" v="923" actId="26606"/>
          <ac:spMkLst>
            <pc:docMk/>
            <pc:sldMk cId="1619528342" sldId="259"/>
            <ac:spMk id="17" creationId="{53598375-4C4F-4CE3-885E-B99A0CC13C99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1619528342" sldId="259"/>
            <ac:spMk id="19" creationId="{87BF42CA-AD55-48B4-8949-C4DCA60A6AEE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1619528342" sldId="259"/>
            <ac:spMk id="20" creationId="{66AE1D3D-3106-4CB2-AA7C-0C1642AC0F2E}"/>
          </ac:spMkLst>
        </pc:spChg>
        <pc:spChg chg="add mod">
          <ac:chgData name="Alex" userId="af37768a4cd635b8" providerId="LiveId" clId="{92692375-90CE-4B60-921A-8CA051FAD163}" dt="2021-02-03T22:45:53.990" v="4207" actId="207"/>
          <ac:spMkLst>
            <pc:docMk/>
            <pc:sldMk cId="1619528342" sldId="259"/>
            <ac:spMk id="27" creationId="{53598375-4C4F-4CE3-885E-B99A0CC13C99}"/>
          </ac:spMkLst>
        </pc:spChg>
        <pc:grpChg chg="add del">
          <ac:chgData name="Alex" userId="af37768a4cd635b8" providerId="LiveId" clId="{92692375-90CE-4B60-921A-8CA051FAD163}" dt="2021-02-03T13:39:45.393" v="923" actId="26606"/>
          <ac:grpSpMkLst>
            <pc:docMk/>
            <pc:sldMk cId="1619528342" sldId="259"/>
            <ac:grpSpMk id="12" creationId="{13621FAC-5123-4838-A7BE-271A4095B234}"/>
          </ac:grpSpMkLst>
        </pc:gr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1619528342" sldId="259"/>
            <ac:grpSpMk id="21" creationId="{0A31B6AF-B711-4CDB-8C2B-16E963DDC4C5}"/>
          </ac:grpSpMkLst>
        </pc:grpChg>
        <pc:graphicFrameChg chg="add del">
          <ac:chgData name="Alex" userId="af37768a4cd635b8" providerId="LiveId" clId="{92692375-90CE-4B60-921A-8CA051FAD163}" dt="2021-02-03T13:39:43.809" v="921" actId="26606"/>
          <ac:graphicFrameMkLst>
            <pc:docMk/>
            <pc:sldMk cId="1619528342" sldId="259"/>
            <ac:graphicFrameMk id="5" creationId="{B1B1C5E1-622E-4F2F-91A6-BC87F372C940}"/>
          </ac:graphicFrameMkLst>
        </pc:graphicFrameChg>
        <pc:cxnChg chg="add del">
          <ac:chgData name="Alex" userId="af37768a4cd635b8" providerId="LiveId" clId="{92692375-90CE-4B60-921A-8CA051FAD163}" dt="2021-02-03T13:39:43.809" v="921" actId="26606"/>
          <ac:cxnSpMkLst>
            <pc:docMk/>
            <pc:sldMk cId="1619528342" sldId="259"/>
            <ac:cxnSpMk id="11" creationId="{EC15C128-8E68-44BD-BF94-FBA9CA4B0309}"/>
          </ac:cxnSpMkLst>
        </pc:cxnChg>
      </pc:sldChg>
      <pc:sldChg chg="addSp delSp modSp new mod setBg delDesignElem">
        <pc:chgData name="Alex" userId="af37768a4cd635b8" providerId="LiveId" clId="{92692375-90CE-4B60-921A-8CA051FAD163}" dt="2021-02-03T18:12:29.873" v="2198"/>
        <pc:sldMkLst>
          <pc:docMk/>
          <pc:sldMk cId="2516157863" sldId="260"/>
        </pc:sldMkLst>
        <pc:spChg chg="mod">
          <ac:chgData name="Alex" userId="af37768a4cd635b8" providerId="LiveId" clId="{92692375-90CE-4B60-921A-8CA051FAD163}" dt="2021-02-03T18:12:29.873" v="2198"/>
          <ac:spMkLst>
            <pc:docMk/>
            <pc:sldMk cId="2516157863" sldId="260"/>
            <ac:spMk id="2" creationId="{FB8FFFF8-9A47-4564-8871-CFDE9329E3FB}"/>
          </ac:spMkLst>
        </pc:spChg>
        <pc:spChg chg="mod">
          <ac:chgData name="Alex" userId="af37768a4cd635b8" providerId="LiveId" clId="{92692375-90CE-4B60-921A-8CA051FAD163}" dt="2021-02-03T18:12:29.873" v="2198"/>
          <ac:spMkLst>
            <pc:docMk/>
            <pc:sldMk cId="2516157863" sldId="260"/>
            <ac:spMk id="3" creationId="{D353506D-C627-4363-83FA-C170C3D938CE}"/>
          </ac:spMkLst>
        </pc:spChg>
        <pc:spChg chg="add del">
          <ac:chgData name="Alex" userId="af37768a4cd635b8" providerId="LiveId" clId="{92692375-90CE-4B60-921A-8CA051FAD163}" dt="2021-02-03T13:41:11.775" v="937" actId="26606"/>
          <ac:spMkLst>
            <pc:docMk/>
            <pc:sldMk cId="2516157863" sldId="260"/>
            <ac:spMk id="10" creationId="{117AB3D3-3C9C-4DED-809A-78734805B895}"/>
          </ac:spMkLst>
        </pc:spChg>
        <pc:spChg chg="add del">
          <ac:chgData name="Alex" userId="af37768a4cd635b8" providerId="LiveId" clId="{92692375-90CE-4B60-921A-8CA051FAD163}" dt="2021-02-03T13:41:11.775" v="937" actId="26606"/>
          <ac:spMkLst>
            <pc:docMk/>
            <pc:sldMk cId="2516157863" sldId="260"/>
            <ac:spMk id="12" creationId="{3A9A4357-BD1D-4622-A4FE-766E6AB8DE84}"/>
          </ac:spMkLst>
        </pc:spChg>
        <pc:spChg chg="add del">
          <ac:chgData name="Alex" userId="af37768a4cd635b8" providerId="LiveId" clId="{92692375-90CE-4B60-921A-8CA051FAD163}" dt="2021-02-03T13:41:11.775" v="937" actId="26606"/>
          <ac:spMkLst>
            <pc:docMk/>
            <pc:sldMk cId="2516157863" sldId="260"/>
            <ac:spMk id="14" creationId="{E659831F-0D9A-4C63-9EBB-8435B85A440F}"/>
          </ac:spMkLst>
        </pc:spChg>
        <pc:spChg chg="add del">
          <ac:chgData name="Alex" userId="af37768a4cd635b8" providerId="LiveId" clId="{92692375-90CE-4B60-921A-8CA051FAD163}" dt="2021-02-03T13:41:11.775" v="937" actId="26606"/>
          <ac:spMkLst>
            <pc:docMk/>
            <pc:sldMk cId="2516157863" sldId="260"/>
            <ac:spMk id="16" creationId="{E6995CE5-F890-4ABA-82A2-26507CE8D2A3}"/>
          </ac:spMkLst>
        </pc:spChg>
        <pc:spChg chg="add del">
          <ac:chgData name="Alex" userId="af37768a4cd635b8" providerId="LiveId" clId="{92692375-90CE-4B60-921A-8CA051FAD163}" dt="2021-02-03T13:41:13.146" v="939" actId="26606"/>
          <ac:spMkLst>
            <pc:docMk/>
            <pc:sldMk cId="2516157863" sldId="260"/>
            <ac:spMk id="18" creationId="{C13237C8-E62C-4F0D-A318-BD6FB6C2D138}"/>
          </ac:spMkLst>
        </pc:spChg>
        <pc:spChg chg="add del">
          <ac:chgData name="Alex" userId="af37768a4cd635b8" providerId="LiveId" clId="{92692375-90CE-4B60-921A-8CA051FAD163}" dt="2021-02-03T13:41:13.146" v="939" actId="26606"/>
          <ac:spMkLst>
            <pc:docMk/>
            <pc:sldMk cId="2516157863" sldId="260"/>
            <ac:spMk id="19" creationId="{201CC55D-ED54-4C5C-95E6-10947BD1103B}"/>
          </ac:spMkLst>
        </pc:spChg>
        <pc:spChg chg="add del">
          <ac:chgData name="Alex" userId="af37768a4cd635b8" providerId="LiveId" clId="{92692375-90CE-4B60-921A-8CA051FAD163}" dt="2021-02-03T13:41:13.146" v="939" actId="26606"/>
          <ac:spMkLst>
            <pc:docMk/>
            <pc:sldMk cId="2516157863" sldId="260"/>
            <ac:spMk id="20" creationId="{19C9EAEA-39D0-4B0E-A0EB-51E7B26740B1}"/>
          </ac:spMkLst>
        </pc:spChg>
        <pc:spChg chg="add del">
          <ac:chgData name="Alex" userId="af37768a4cd635b8" providerId="LiveId" clId="{92692375-90CE-4B60-921A-8CA051FAD163}" dt="2021-02-03T13:41:13.146" v="939" actId="26606"/>
          <ac:spMkLst>
            <pc:docMk/>
            <pc:sldMk cId="2516157863" sldId="260"/>
            <ac:spMk id="23" creationId="{3873B707-463F-40B0-8227-E8CC6C67EB25}"/>
          </ac:spMkLst>
        </pc:spChg>
        <pc:spChg chg="add del">
          <ac:chgData name="Alex" userId="af37768a4cd635b8" providerId="LiveId" clId="{92692375-90CE-4B60-921A-8CA051FAD163}" dt="2021-02-03T13:41:14.429" v="941" actId="26606"/>
          <ac:spMkLst>
            <pc:docMk/>
            <pc:sldMk cId="2516157863" sldId="260"/>
            <ac:spMk id="25" creationId="{117AB3D3-3C9C-4DED-809A-78734805B895}"/>
          </ac:spMkLst>
        </pc:spChg>
        <pc:spChg chg="add del">
          <ac:chgData name="Alex" userId="af37768a4cd635b8" providerId="LiveId" clId="{92692375-90CE-4B60-921A-8CA051FAD163}" dt="2021-02-03T13:41:14.429" v="941" actId="26606"/>
          <ac:spMkLst>
            <pc:docMk/>
            <pc:sldMk cId="2516157863" sldId="260"/>
            <ac:spMk id="26" creationId="{3A9A4357-BD1D-4622-A4FE-766E6AB8DE84}"/>
          </ac:spMkLst>
        </pc:spChg>
        <pc:spChg chg="add del">
          <ac:chgData name="Alex" userId="af37768a4cd635b8" providerId="LiveId" clId="{92692375-90CE-4B60-921A-8CA051FAD163}" dt="2021-02-03T13:41:14.429" v="941" actId="26606"/>
          <ac:spMkLst>
            <pc:docMk/>
            <pc:sldMk cId="2516157863" sldId="260"/>
            <ac:spMk id="27" creationId="{E659831F-0D9A-4C63-9EBB-8435B85A440F}"/>
          </ac:spMkLst>
        </pc:spChg>
        <pc:spChg chg="add del">
          <ac:chgData name="Alex" userId="af37768a4cd635b8" providerId="LiveId" clId="{92692375-90CE-4B60-921A-8CA051FAD163}" dt="2021-02-03T13:41:14.429" v="941" actId="26606"/>
          <ac:spMkLst>
            <pc:docMk/>
            <pc:sldMk cId="2516157863" sldId="260"/>
            <ac:spMk id="28" creationId="{E6995CE5-F890-4ABA-82A2-26507CE8D2A3}"/>
          </ac:spMkLst>
        </pc:spChg>
        <pc:spChg chg="add del">
          <ac:chgData name="Alex" userId="af37768a4cd635b8" providerId="LiveId" clId="{92692375-90CE-4B60-921A-8CA051FAD163}" dt="2021-02-03T13:41:16.564" v="943" actId="26606"/>
          <ac:spMkLst>
            <pc:docMk/>
            <pc:sldMk cId="2516157863" sldId="260"/>
            <ac:spMk id="30" creationId="{201CC55D-ED54-4C5C-95E6-10947BD1103B}"/>
          </ac:spMkLst>
        </pc:spChg>
        <pc:spChg chg="add del">
          <ac:chgData name="Alex" userId="af37768a4cd635b8" providerId="LiveId" clId="{92692375-90CE-4B60-921A-8CA051FAD163}" dt="2021-02-03T13:41:16.564" v="943" actId="26606"/>
          <ac:spMkLst>
            <pc:docMk/>
            <pc:sldMk cId="2516157863" sldId="260"/>
            <ac:spMk id="33" creationId="{3873B707-463F-40B0-8227-E8CC6C67EB25}"/>
          </ac:spMkLst>
        </pc:spChg>
        <pc:spChg chg="add del">
          <ac:chgData name="Alex" userId="af37768a4cd635b8" providerId="LiveId" clId="{92692375-90CE-4B60-921A-8CA051FAD163}" dt="2021-02-03T13:41:16.564" v="943" actId="26606"/>
          <ac:spMkLst>
            <pc:docMk/>
            <pc:sldMk cId="2516157863" sldId="260"/>
            <ac:spMk id="34" creationId="{C13237C8-E62C-4F0D-A318-BD6FB6C2D138}"/>
          </ac:spMkLst>
        </pc:spChg>
        <pc:spChg chg="add del">
          <ac:chgData name="Alex" userId="af37768a4cd635b8" providerId="LiveId" clId="{92692375-90CE-4B60-921A-8CA051FAD163}" dt="2021-02-03T13:41:16.564" v="943" actId="26606"/>
          <ac:spMkLst>
            <pc:docMk/>
            <pc:sldMk cId="2516157863" sldId="260"/>
            <ac:spMk id="35" creationId="{19C9EAEA-39D0-4B0E-A0EB-51E7B26740B1}"/>
          </ac:spMkLst>
        </pc:spChg>
        <pc:spChg chg="add del">
          <ac:chgData name="Alex" userId="af37768a4cd635b8" providerId="LiveId" clId="{92692375-90CE-4B60-921A-8CA051FAD163}" dt="2021-02-03T13:41:17.224" v="945" actId="26606"/>
          <ac:spMkLst>
            <pc:docMk/>
            <pc:sldMk cId="2516157863" sldId="260"/>
            <ac:spMk id="37" creationId="{117AB3D3-3C9C-4DED-809A-78734805B895}"/>
          </ac:spMkLst>
        </pc:spChg>
        <pc:spChg chg="add del">
          <ac:chgData name="Alex" userId="af37768a4cd635b8" providerId="LiveId" clId="{92692375-90CE-4B60-921A-8CA051FAD163}" dt="2021-02-03T13:41:17.224" v="945" actId="26606"/>
          <ac:spMkLst>
            <pc:docMk/>
            <pc:sldMk cId="2516157863" sldId="260"/>
            <ac:spMk id="38" creationId="{3A9A4357-BD1D-4622-A4FE-766E6AB8DE84}"/>
          </ac:spMkLst>
        </pc:spChg>
        <pc:spChg chg="add del">
          <ac:chgData name="Alex" userId="af37768a4cd635b8" providerId="LiveId" clId="{92692375-90CE-4B60-921A-8CA051FAD163}" dt="2021-02-03T13:41:17.224" v="945" actId="26606"/>
          <ac:spMkLst>
            <pc:docMk/>
            <pc:sldMk cId="2516157863" sldId="260"/>
            <ac:spMk id="39" creationId="{E659831F-0D9A-4C63-9EBB-8435B85A440F}"/>
          </ac:spMkLst>
        </pc:spChg>
        <pc:spChg chg="add del">
          <ac:chgData name="Alex" userId="af37768a4cd635b8" providerId="LiveId" clId="{92692375-90CE-4B60-921A-8CA051FAD163}" dt="2021-02-03T13:41:17.224" v="945" actId="26606"/>
          <ac:spMkLst>
            <pc:docMk/>
            <pc:sldMk cId="2516157863" sldId="260"/>
            <ac:spMk id="40" creationId="{E6995CE5-F890-4ABA-82A2-26507CE8D2A3}"/>
          </ac:spMkLst>
        </pc:spChg>
        <pc:spChg chg="add del">
          <ac:chgData name="Alex" userId="af37768a4cd635b8" providerId="LiveId" clId="{92692375-90CE-4B60-921A-8CA051FAD163}" dt="2021-02-03T13:41:19.227" v="947" actId="26606"/>
          <ac:spMkLst>
            <pc:docMk/>
            <pc:sldMk cId="2516157863" sldId="260"/>
            <ac:spMk id="42" creationId="{201CC55D-ED54-4C5C-95E6-10947BD1103B}"/>
          </ac:spMkLst>
        </pc:spChg>
        <pc:spChg chg="add del">
          <ac:chgData name="Alex" userId="af37768a4cd635b8" providerId="LiveId" clId="{92692375-90CE-4B60-921A-8CA051FAD163}" dt="2021-02-03T13:41:19.227" v="947" actId="26606"/>
          <ac:spMkLst>
            <pc:docMk/>
            <pc:sldMk cId="2516157863" sldId="260"/>
            <ac:spMk id="45" creationId="{3873B707-463F-40B0-8227-E8CC6C67EB25}"/>
          </ac:spMkLst>
        </pc:spChg>
        <pc:spChg chg="add del">
          <ac:chgData name="Alex" userId="af37768a4cd635b8" providerId="LiveId" clId="{92692375-90CE-4B60-921A-8CA051FAD163}" dt="2021-02-03T13:41:19.227" v="947" actId="26606"/>
          <ac:spMkLst>
            <pc:docMk/>
            <pc:sldMk cId="2516157863" sldId="260"/>
            <ac:spMk id="46" creationId="{C13237C8-E62C-4F0D-A318-BD6FB6C2D138}"/>
          </ac:spMkLst>
        </pc:spChg>
        <pc:spChg chg="add del">
          <ac:chgData name="Alex" userId="af37768a4cd635b8" providerId="LiveId" clId="{92692375-90CE-4B60-921A-8CA051FAD163}" dt="2021-02-03T13:41:19.227" v="947" actId="26606"/>
          <ac:spMkLst>
            <pc:docMk/>
            <pc:sldMk cId="2516157863" sldId="260"/>
            <ac:spMk id="47" creationId="{19C9EAEA-39D0-4B0E-A0EB-51E7B26740B1}"/>
          </ac:spMkLst>
        </pc:spChg>
        <pc:spChg chg="add del">
          <ac:chgData name="Alex" userId="af37768a4cd635b8" providerId="LiveId" clId="{92692375-90CE-4B60-921A-8CA051FAD163}" dt="2021-02-03T13:41:19.745" v="949" actId="26606"/>
          <ac:spMkLst>
            <pc:docMk/>
            <pc:sldMk cId="2516157863" sldId="260"/>
            <ac:spMk id="49" creationId="{117AB3D3-3C9C-4DED-809A-78734805B895}"/>
          </ac:spMkLst>
        </pc:spChg>
        <pc:spChg chg="add del">
          <ac:chgData name="Alex" userId="af37768a4cd635b8" providerId="LiveId" clId="{92692375-90CE-4B60-921A-8CA051FAD163}" dt="2021-02-03T13:41:19.745" v="949" actId="26606"/>
          <ac:spMkLst>
            <pc:docMk/>
            <pc:sldMk cId="2516157863" sldId="260"/>
            <ac:spMk id="50" creationId="{3A9A4357-BD1D-4622-A4FE-766E6AB8DE84}"/>
          </ac:spMkLst>
        </pc:spChg>
        <pc:spChg chg="add del">
          <ac:chgData name="Alex" userId="af37768a4cd635b8" providerId="LiveId" clId="{92692375-90CE-4B60-921A-8CA051FAD163}" dt="2021-02-03T13:41:19.745" v="949" actId="26606"/>
          <ac:spMkLst>
            <pc:docMk/>
            <pc:sldMk cId="2516157863" sldId="260"/>
            <ac:spMk id="51" creationId="{E659831F-0D9A-4C63-9EBB-8435B85A440F}"/>
          </ac:spMkLst>
        </pc:spChg>
        <pc:spChg chg="add del">
          <ac:chgData name="Alex" userId="af37768a4cd635b8" providerId="LiveId" clId="{92692375-90CE-4B60-921A-8CA051FAD163}" dt="2021-02-03T13:41:19.745" v="949" actId="26606"/>
          <ac:spMkLst>
            <pc:docMk/>
            <pc:sldMk cId="2516157863" sldId="260"/>
            <ac:spMk id="52" creationId="{E6995CE5-F890-4ABA-82A2-26507CE8D2A3}"/>
          </ac:spMkLst>
        </pc:spChg>
        <pc:spChg chg="add del">
          <ac:chgData name="Alex" userId="af37768a4cd635b8" providerId="LiveId" clId="{92692375-90CE-4B60-921A-8CA051FAD163}" dt="2021-02-03T13:41:21.509" v="951" actId="26606"/>
          <ac:spMkLst>
            <pc:docMk/>
            <pc:sldMk cId="2516157863" sldId="260"/>
            <ac:spMk id="54" creationId="{201CC55D-ED54-4C5C-95E6-10947BD1103B}"/>
          </ac:spMkLst>
        </pc:spChg>
        <pc:spChg chg="add del">
          <ac:chgData name="Alex" userId="af37768a4cd635b8" providerId="LiveId" clId="{92692375-90CE-4B60-921A-8CA051FAD163}" dt="2021-02-03T13:41:21.509" v="951" actId="26606"/>
          <ac:spMkLst>
            <pc:docMk/>
            <pc:sldMk cId="2516157863" sldId="260"/>
            <ac:spMk id="57" creationId="{3873B707-463F-40B0-8227-E8CC6C67EB25}"/>
          </ac:spMkLst>
        </pc:spChg>
        <pc:spChg chg="add del">
          <ac:chgData name="Alex" userId="af37768a4cd635b8" providerId="LiveId" clId="{92692375-90CE-4B60-921A-8CA051FAD163}" dt="2021-02-03T13:41:21.509" v="951" actId="26606"/>
          <ac:spMkLst>
            <pc:docMk/>
            <pc:sldMk cId="2516157863" sldId="260"/>
            <ac:spMk id="58" creationId="{C13237C8-E62C-4F0D-A318-BD6FB6C2D138}"/>
          </ac:spMkLst>
        </pc:spChg>
        <pc:spChg chg="add del">
          <ac:chgData name="Alex" userId="af37768a4cd635b8" providerId="LiveId" clId="{92692375-90CE-4B60-921A-8CA051FAD163}" dt="2021-02-03T13:41:21.509" v="951" actId="26606"/>
          <ac:spMkLst>
            <pc:docMk/>
            <pc:sldMk cId="2516157863" sldId="260"/>
            <ac:spMk id="59" creationId="{19C9EAEA-39D0-4B0E-A0EB-51E7B26740B1}"/>
          </ac:spMkLst>
        </pc:spChg>
        <pc:spChg chg="add del">
          <ac:chgData name="Alex" userId="af37768a4cd635b8" providerId="LiveId" clId="{92692375-90CE-4B60-921A-8CA051FAD163}" dt="2021-02-03T13:41:22.526" v="953" actId="26606"/>
          <ac:spMkLst>
            <pc:docMk/>
            <pc:sldMk cId="2516157863" sldId="260"/>
            <ac:spMk id="61" creationId="{6EFC920F-B85A-4068-BD93-41064EDE93D3}"/>
          </ac:spMkLst>
        </pc:spChg>
        <pc:spChg chg="add del">
          <ac:chgData name="Alex" userId="af37768a4cd635b8" providerId="LiveId" clId="{92692375-90CE-4B60-921A-8CA051FAD163}" dt="2021-02-03T13:41:22.526" v="953" actId="26606"/>
          <ac:spMkLst>
            <pc:docMk/>
            <pc:sldMk cId="2516157863" sldId="260"/>
            <ac:spMk id="65" creationId="{CBC4F608-B4B8-48C3-9572-C0F061B1CD99}"/>
          </ac:spMkLst>
        </pc:spChg>
        <pc:spChg chg="add del">
          <ac:chgData name="Alex" userId="af37768a4cd635b8" providerId="LiveId" clId="{92692375-90CE-4B60-921A-8CA051FAD163}" dt="2021-02-03T13:41:22.526" v="953" actId="26606"/>
          <ac:spMkLst>
            <pc:docMk/>
            <pc:sldMk cId="2516157863" sldId="260"/>
            <ac:spMk id="66" creationId="{1382A32C-5B0C-4B1C-A074-76C6DBCC9F87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2516157863" sldId="260"/>
            <ac:spMk id="68" creationId="{201CC55D-ED54-4C5C-95E6-10947BD1103B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2516157863" sldId="260"/>
            <ac:spMk id="71" creationId="{3873B707-463F-40B0-8227-E8CC6C67EB25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2516157863" sldId="260"/>
            <ac:spMk id="72" creationId="{C13237C8-E62C-4F0D-A318-BD6FB6C2D138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2516157863" sldId="260"/>
            <ac:spMk id="73" creationId="{19C9EAEA-39D0-4B0E-A0EB-51E7B26740B1}"/>
          </ac:spMkLst>
        </pc:spChg>
        <pc:grpChg chg="add del">
          <ac:chgData name="Alex" userId="af37768a4cd635b8" providerId="LiveId" clId="{92692375-90CE-4B60-921A-8CA051FAD163}" dt="2021-02-03T13:41:13.146" v="939" actId="26606"/>
          <ac:grpSpMkLst>
            <pc:docMk/>
            <pc:sldMk cId="2516157863" sldId="260"/>
            <ac:grpSpMk id="21" creationId="{1DE889C7-FAD6-4397-98E2-05D503484459}"/>
          </ac:grpSpMkLst>
        </pc:grpChg>
        <pc:grpChg chg="add del">
          <ac:chgData name="Alex" userId="af37768a4cd635b8" providerId="LiveId" clId="{92692375-90CE-4B60-921A-8CA051FAD163}" dt="2021-02-03T13:41:16.564" v="943" actId="26606"/>
          <ac:grpSpMkLst>
            <pc:docMk/>
            <pc:sldMk cId="2516157863" sldId="260"/>
            <ac:grpSpMk id="31" creationId="{1DE889C7-FAD6-4397-98E2-05D503484459}"/>
          </ac:grpSpMkLst>
        </pc:grpChg>
        <pc:grpChg chg="add del">
          <ac:chgData name="Alex" userId="af37768a4cd635b8" providerId="LiveId" clId="{92692375-90CE-4B60-921A-8CA051FAD163}" dt="2021-02-03T13:41:19.227" v="947" actId="26606"/>
          <ac:grpSpMkLst>
            <pc:docMk/>
            <pc:sldMk cId="2516157863" sldId="260"/>
            <ac:grpSpMk id="43" creationId="{1DE889C7-FAD6-4397-98E2-05D503484459}"/>
          </ac:grpSpMkLst>
        </pc:grpChg>
        <pc:grpChg chg="add del">
          <ac:chgData name="Alex" userId="af37768a4cd635b8" providerId="LiveId" clId="{92692375-90CE-4B60-921A-8CA051FAD163}" dt="2021-02-03T13:41:21.509" v="951" actId="26606"/>
          <ac:grpSpMkLst>
            <pc:docMk/>
            <pc:sldMk cId="2516157863" sldId="260"/>
            <ac:grpSpMk id="55" creationId="{1DE889C7-FAD6-4397-98E2-05D503484459}"/>
          </ac:grpSpMkLst>
        </pc:grpChg>
        <pc:grpChg chg="add del">
          <ac:chgData name="Alex" userId="af37768a4cd635b8" providerId="LiveId" clId="{92692375-90CE-4B60-921A-8CA051FAD163}" dt="2021-02-03T13:41:22.526" v="953" actId="26606"/>
          <ac:grpSpMkLst>
            <pc:docMk/>
            <pc:sldMk cId="2516157863" sldId="260"/>
            <ac:grpSpMk id="62" creationId="{1C559108-BBAE-426C-8564-051D2BA6DDC8}"/>
          </ac:grpSpMkLst>
        </pc:gr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2516157863" sldId="260"/>
            <ac:grpSpMk id="69" creationId="{1DE889C7-FAD6-4397-98E2-05D503484459}"/>
          </ac:grpSpMkLst>
        </pc:grpChg>
        <pc:picChg chg="add mod">
          <ac:chgData name="Alex" userId="af37768a4cd635b8" providerId="LiveId" clId="{92692375-90CE-4B60-921A-8CA051FAD163}" dt="2021-02-03T13:41:22.538" v="954" actId="26606"/>
          <ac:picMkLst>
            <pc:docMk/>
            <pc:sldMk cId="2516157863" sldId="260"/>
            <ac:picMk id="5" creationId="{19DEF94D-69EC-4604-A9D0-EA9FE112B0A3}"/>
          </ac:picMkLst>
        </pc:picChg>
      </pc:sldChg>
      <pc:sldChg chg="addSp delSp modSp new mod setBg setClrOvrMap delDesignElem">
        <pc:chgData name="Alex" userId="af37768a4cd635b8" providerId="LiveId" clId="{92692375-90CE-4B60-921A-8CA051FAD163}" dt="2021-02-03T18:12:29.873" v="2198"/>
        <pc:sldMkLst>
          <pc:docMk/>
          <pc:sldMk cId="2609618116" sldId="261"/>
        </pc:sldMkLst>
        <pc:spChg chg="mod">
          <ac:chgData name="Alex" userId="af37768a4cd635b8" providerId="LiveId" clId="{92692375-90CE-4B60-921A-8CA051FAD163}" dt="2021-02-03T13:42:52.215" v="995" actId="26606"/>
          <ac:spMkLst>
            <pc:docMk/>
            <pc:sldMk cId="2609618116" sldId="261"/>
            <ac:spMk id="2" creationId="{B44B4280-CF9B-492B-AE8F-F559C7271CE7}"/>
          </ac:spMkLst>
        </pc:spChg>
        <pc:spChg chg="add del mod ord">
          <ac:chgData name="Alex" userId="af37768a4cd635b8" providerId="LiveId" clId="{92692375-90CE-4B60-921A-8CA051FAD163}" dt="2021-02-03T13:42:22.118" v="991" actId="26606"/>
          <ac:spMkLst>
            <pc:docMk/>
            <pc:sldMk cId="2609618116" sldId="261"/>
            <ac:spMk id="3" creationId="{776B08FD-5F5E-4799-9BE0-CAFE33933EB4}"/>
          </ac:spMkLst>
        </pc:spChg>
        <pc:spChg chg="add del">
          <ac:chgData name="Alex" userId="af37768a4cd635b8" providerId="LiveId" clId="{92692375-90CE-4B60-921A-8CA051FAD163}" dt="2021-02-03T13:42:12.477" v="980" actId="26606"/>
          <ac:spMkLst>
            <pc:docMk/>
            <pc:sldMk cId="2609618116" sldId="261"/>
            <ac:spMk id="9" creationId="{776B08FD-5F5E-4799-9BE0-CAFE33933EB4}"/>
          </ac:spMkLst>
        </pc:spChg>
        <pc:spChg chg="add del">
          <ac:chgData name="Alex" userId="af37768a4cd635b8" providerId="LiveId" clId="{92692375-90CE-4B60-921A-8CA051FAD163}" dt="2021-02-03T13:41:56.418" v="956" actId="26606"/>
          <ac:spMkLst>
            <pc:docMk/>
            <pc:sldMk cId="2609618116" sldId="261"/>
            <ac:spMk id="10" creationId="{7FEAE179-C525-48F3-AD47-0E9E2B6F2E2E}"/>
          </ac:spMkLst>
        </pc:spChg>
        <pc:spChg chg="add del">
          <ac:chgData name="Alex" userId="af37768a4cd635b8" providerId="LiveId" clId="{92692375-90CE-4B60-921A-8CA051FAD163}" dt="2021-02-03T13:42:13.674" v="982" actId="26606"/>
          <ac:spMkLst>
            <pc:docMk/>
            <pc:sldMk cId="2609618116" sldId="261"/>
            <ac:spMk id="11" creationId="{1A95671B-3CC6-4792-9114-B74FAEA224E6}"/>
          </ac:spMkLst>
        </pc:spChg>
        <pc:spChg chg="add del">
          <ac:chgData name="Alex" userId="af37768a4cd635b8" providerId="LiveId" clId="{92692375-90CE-4B60-921A-8CA051FAD163}" dt="2021-02-03T13:41:56.418" v="956" actId="26606"/>
          <ac:spMkLst>
            <pc:docMk/>
            <pc:sldMk cId="2609618116" sldId="261"/>
            <ac:spMk id="12" creationId="{95C8260E-968F-44E8-A823-ABB431311926}"/>
          </ac:spMkLst>
        </pc:spChg>
        <pc:spChg chg="add del">
          <ac:chgData name="Alex" userId="af37768a4cd635b8" providerId="LiveId" clId="{92692375-90CE-4B60-921A-8CA051FAD163}" dt="2021-02-03T13:42:13.674" v="982" actId="26606"/>
          <ac:spMkLst>
            <pc:docMk/>
            <pc:sldMk cId="2609618116" sldId="261"/>
            <ac:spMk id="13" creationId="{776B08FD-5F5E-4799-9BE0-CAFE33933EB4}"/>
          </ac:spMkLst>
        </pc:spChg>
        <pc:spChg chg="add del">
          <ac:chgData name="Alex" userId="af37768a4cd635b8" providerId="LiveId" clId="{92692375-90CE-4B60-921A-8CA051FAD163}" dt="2021-02-03T13:41:56.418" v="956" actId="26606"/>
          <ac:spMkLst>
            <pc:docMk/>
            <pc:sldMk cId="2609618116" sldId="261"/>
            <ac:spMk id="14" creationId="{2C1BBA94-3F40-40AA-8BB9-E69E25E537C1}"/>
          </ac:spMkLst>
        </pc:spChg>
        <pc:spChg chg="add del">
          <ac:chgData name="Alex" userId="af37768a4cd635b8" providerId="LiveId" clId="{92692375-90CE-4B60-921A-8CA051FAD163}" dt="2021-02-03T13:41:56.418" v="956" actId="26606"/>
          <ac:spMkLst>
            <pc:docMk/>
            <pc:sldMk cId="2609618116" sldId="261"/>
            <ac:spMk id="16" creationId="{FE43805F-24A6-46A4-B19B-54F28347355C}"/>
          </ac:spMkLst>
        </pc:spChg>
        <pc:spChg chg="add del">
          <ac:chgData name="Alex" userId="af37768a4cd635b8" providerId="LiveId" clId="{92692375-90CE-4B60-921A-8CA051FAD163}" dt="2021-02-03T13:41:57.894" v="958" actId="26606"/>
          <ac:spMkLst>
            <pc:docMk/>
            <pc:sldMk cId="2609618116" sldId="261"/>
            <ac:spMk id="18" creationId="{700E0F77-E936-4985-B7B1-B9823486AC33}"/>
          </ac:spMkLst>
        </pc:spChg>
        <pc:spChg chg="add del">
          <ac:chgData name="Alex" userId="af37768a4cd635b8" providerId="LiveId" clId="{92692375-90CE-4B60-921A-8CA051FAD163}" dt="2021-02-03T13:41:57.894" v="958" actId="26606"/>
          <ac:spMkLst>
            <pc:docMk/>
            <pc:sldMk cId="2609618116" sldId="261"/>
            <ac:spMk id="19" creationId="{95C8260E-968F-44E8-A823-ABB431311926}"/>
          </ac:spMkLst>
        </pc:spChg>
        <pc:spChg chg="add del">
          <ac:chgData name="Alex" userId="af37768a4cd635b8" providerId="LiveId" clId="{92692375-90CE-4B60-921A-8CA051FAD163}" dt="2021-02-03T13:41:57.894" v="958" actId="26606"/>
          <ac:spMkLst>
            <pc:docMk/>
            <pc:sldMk cId="2609618116" sldId="261"/>
            <ac:spMk id="20" creationId="{2C1BBA94-3F40-40AA-8BB9-E69E25E537C1}"/>
          </ac:spMkLst>
        </pc:spChg>
        <pc:spChg chg="add del">
          <ac:chgData name="Alex" userId="af37768a4cd635b8" providerId="LiveId" clId="{92692375-90CE-4B60-921A-8CA051FAD163}" dt="2021-02-03T13:41:57.894" v="958" actId="26606"/>
          <ac:spMkLst>
            <pc:docMk/>
            <pc:sldMk cId="2609618116" sldId="261"/>
            <ac:spMk id="21" creationId="{FE43805F-24A6-46A4-B19B-54F28347355C}"/>
          </ac:spMkLst>
        </pc:spChg>
        <pc:spChg chg="add del">
          <ac:chgData name="Alex" userId="af37768a4cd635b8" providerId="LiveId" clId="{92692375-90CE-4B60-921A-8CA051FAD163}" dt="2021-02-03T13:42:03.339" v="960" actId="26606"/>
          <ac:spMkLst>
            <pc:docMk/>
            <pc:sldMk cId="2609618116" sldId="261"/>
            <ac:spMk id="23" creationId="{DBC6133C-0615-4CE4-9132-37E609A9BDFA}"/>
          </ac:spMkLst>
        </pc:spChg>
        <pc:spChg chg="add del">
          <ac:chgData name="Alex" userId="af37768a4cd635b8" providerId="LiveId" clId="{92692375-90CE-4B60-921A-8CA051FAD163}" dt="2021-02-03T13:42:03.339" v="960" actId="26606"/>
          <ac:spMkLst>
            <pc:docMk/>
            <pc:sldMk cId="2609618116" sldId="261"/>
            <ac:spMk id="24" creationId="{169CC832-2974-4E8D-90ED-3E2941BA7336}"/>
          </ac:spMkLst>
        </pc:spChg>
        <pc:spChg chg="add del">
          <ac:chgData name="Alex" userId="af37768a4cd635b8" providerId="LiveId" clId="{92692375-90CE-4B60-921A-8CA051FAD163}" dt="2021-02-03T13:42:03.339" v="960" actId="26606"/>
          <ac:spMkLst>
            <pc:docMk/>
            <pc:sldMk cId="2609618116" sldId="261"/>
            <ac:spMk id="25" creationId="{55222F96-971A-4F90-B841-6BAB416C7AC1}"/>
          </ac:spMkLst>
        </pc:spChg>
        <pc:spChg chg="add del">
          <ac:chgData name="Alex" userId="af37768a4cd635b8" providerId="LiveId" clId="{92692375-90CE-4B60-921A-8CA051FAD163}" dt="2021-02-03T13:42:03.339" v="960" actId="26606"/>
          <ac:spMkLst>
            <pc:docMk/>
            <pc:sldMk cId="2609618116" sldId="261"/>
            <ac:spMk id="26" creationId="{08980754-6F4B-43C9-B9BE-127B6BED6586}"/>
          </ac:spMkLst>
        </pc:spChg>
        <pc:spChg chg="add del">
          <ac:chgData name="Alex" userId="af37768a4cd635b8" providerId="LiveId" clId="{92692375-90CE-4B60-921A-8CA051FAD163}" dt="2021-02-03T13:42:03.339" v="960" actId="26606"/>
          <ac:spMkLst>
            <pc:docMk/>
            <pc:sldMk cId="2609618116" sldId="261"/>
            <ac:spMk id="27" creationId="{2C1BBA94-3F40-40AA-8BB9-E69E25E537C1}"/>
          </ac:spMkLst>
        </pc:spChg>
        <pc:spChg chg="add del">
          <ac:chgData name="Alex" userId="af37768a4cd635b8" providerId="LiveId" clId="{92692375-90CE-4B60-921A-8CA051FAD163}" dt="2021-02-03T13:42:15.859" v="984" actId="26606"/>
          <ac:spMkLst>
            <pc:docMk/>
            <pc:sldMk cId="2609618116" sldId="261"/>
            <ac:spMk id="28" creationId="{E112DF30-5C96-46A5-81A0-341076AFC891}"/>
          </ac:spMkLst>
        </pc:spChg>
        <pc:spChg chg="add del">
          <ac:chgData name="Alex" userId="af37768a4cd635b8" providerId="LiveId" clId="{92692375-90CE-4B60-921A-8CA051FAD163}" dt="2021-02-03T13:42:05.364" v="962" actId="26606"/>
          <ac:spMkLst>
            <pc:docMk/>
            <pc:sldMk cId="2609618116" sldId="261"/>
            <ac:spMk id="29" creationId="{201CC55D-ED54-4C5C-95E6-10947BD1103B}"/>
          </ac:spMkLst>
        </pc:spChg>
        <pc:spChg chg="add del">
          <ac:chgData name="Alex" userId="af37768a4cd635b8" providerId="LiveId" clId="{92692375-90CE-4B60-921A-8CA051FAD163}" dt="2021-02-03T13:42:15.859" v="984" actId="26606"/>
          <ac:spMkLst>
            <pc:docMk/>
            <pc:sldMk cId="2609618116" sldId="261"/>
            <ac:spMk id="31" creationId="{9E44E6C6-920F-4AC8-83F4-7F94687E7A89}"/>
          </ac:spMkLst>
        </pc:spChg>
        <pc:spChg chg="add del">
          <ac:chgData name="Alex" userId="af37768a4cd635b8" providerId="LiveId" clId="{92692375-90CE-4B60-921A-8CA051FAD163}" dt="2021-02-03T13:42:05.364" v="962" actId="26606"/>
          <ac:spMkLst>
            <pc:docMk/>
            <pc:sldMk cId="2609618116" sldId="261"/>
            <ac:spMk id="32" creationId="{3873B707-463F-40B0-8227-E8CC6C67EB25}"/>
          </ac:spMkLst>
        </pc:spChg>
        <pc:spChg chg="add del">
          <ac:chgData name="Alex" userId="af37768a4cd635b8" providerId="LiveId" clId="{92692375-90CE-4B60-921A-8CA051FAD163}" dt="2021-02-03T13:42:05.364" v="962" actId="26606"/>
          <ac:spMkLst>
            <pc:docMk/>
            <pc:sldMk cId="2609618116" sldId="261"/>
            <ac:spMk id="33" creationId="{C13237C8-E62C-4F0D-A318-BD6FB6C2D138}"/>
          </ac:spMkLst>
        </pc:spChg>
        <pc:spChg chg="add del">
          <ac:chgData name="Alex" userId="af37768a4cd635b8" providerId="LiveId" clId="{92692375-90CE-4B60-921A-8CA051FAD163}" dt="2021-02-03T13:42:05.364" v="962" actId="26606"/>
          <ac:spMkLst>
            <pc:docMk/>
            <pc:sldMk cId="2609618116" sldId="261"/>
            <ac:spMk id="34" creationId="{19C9EAEA-39D0-4B0E-A0EB-51E7B26740B1}"/>
          </ac:spMkLst>
        </pc:spChg>
        <pc:spChg chg="add del">
          <ac:chgData name="Alex" userId="af37768a4cd635b8" providerId="LiveId" clId="{92692375-90CE-4B60-921A-8CA051FAD163}" dt="2021-02-03T13:42:05.818" v="964" actId="26606"/>
          <ac:spMkLst>
            <pc:docMk/>
            <pc:sldMk cId="2609618116" sldId="261"/>
            <ac:spMk id="36" creationId="{DBC6133C-0615-4CE4-9132-37E609A9BDFA}"/>
          </ac:spMkLst>
        </pc:spChg>
        <pc:spChg chg="add del">
          <ac:chgData name="Alex" userId="af37768a4cd635b8" providerId="LiveId" clId="{92692375-90CE-4B60-921A-8CA051FAD163}" dt="2021-02-03T13:42:05.818" v="964" actId="26606"/>
          <ac:spMkLst>
            <pc:docMk/>
            <pc:sldMk cId="2609618116" sldId="261"/>
            <ac:spMk id="37" creationId="{169CC832-2974-4E8D-90ED-3E2941BA7336}"/>
          </ac:spMkLst>
        </pc:spChg>
        <pc:spChg chg="add del">
          <ac:chgData name="Alex" userId="af37768a4cd635b8" providerId="LiveId" clId="{92692375-90CE-4B60-921A-8CA051FAD163}" dt="2021-02-03T13:42:05.818" v="964" actId="26606"/>
          <ac:spMkLst>
            <pc:docMk/>
            <pc:sldMk cId="2609618116" sldId="261"/>
            <ac:spMk id="38" creationId="{55222F96-971A-4F90-B841-6BAB416C7AC1}"/>
          </ac:spMkLst>
        </pc:spChg>
        <pc:spChg chg="add del">
          <ac:chgData name="Alex" userId="af37768a4cd635b8" providerId="LiveId" clId="{92692375-90CE-4B60-921A-8CA051FAD163}" dt="2021-02-03T13:42:05.818" v="964" actId="26606"/>
          <ac:spMkLst>
            <pc:docMk/>
            <pc:sldMk cId="2609618116" sldId="261"/>
            <ac:spMk id="39" creationId="{08980754-6F4B-43C9-B9BE-127B6BED6586}"/>
          </ac:spMkLst>
        </pc:spChg>
        <pc:spChg chg="add del">
          <ac:chgData name="Alex" userId="af37768a4cd635b8" providerId="LiveId" clId="{92692375-90CE-4B60-921A-8CA051FAD163}" dt="2021-02-03T13:42:05.818" v="964" actId="26606"/>
          <ac:spMkLst>
            <pc:docMk/>
            <pc:sldMk cId="2609618116" sldId="261"/>
            <ac:spMk id="40" creationId="{2C1BBA94-3F40-40AA-8BB9-E69E25E537C1}"/>
          </ac:spMkLst>
        </pc:spChg>
        <pc:spChg chg="add del">
          <ac:chgData name="Alex" userId="af37768a4cd635b8" providerId="LiveId" clId="{92692375-90CE-4B60-921A-8CA051FAD163}" dt="2021-02-03T13:42:06.217" v="966" actId="26606"/>
          <ac:spMkLst>
            <pc:docMk/>
            <pc:sldMk cId="2609618116" sldId="261"/>
            <ac:spMk id="42" creationId="{85016AEC-0320-4ED0-8ECB-FE11DDDFE17A}"/>
          </ac:spMkLst>
        </pc:spChg>
        <pc:spChg chg="add del">
          <ac:chgData name="Alex" userId="af37768a4cd635b8" providerId="LiveId" clId="{92692375-90CE-4B60-921A-8CA051FAD163}" dt="2021-02-03T13:42:06.217" v="966" actId="26606"/>
          <ac:spMkLst>
            <pc:docMk/>
            <pc:sldMk cId="2609618116" sldId="261"/>
            <ac:spMk id="43" creationId="{C70C3B59-DE2C-4611-8148-812575C5CA48}"/>
          </ac:spMkLst>
        </pc:spChg>
        <pc:spChg chg="add del">
          <ac:chgData name="Alex" userId="af37768a4cd635b8" providerId="LiveId" clId="{92692375-90CE-4B60-921A-8CA051FAD163}" dt="2021-02-03T13:42:07.586" v="968" actId="26606"/>
          <ac:spMkLst>
            <pc:docMk/>
            <pc:sldMk cId="2609618116" sldId="261"/>
            <ac:spMk id="45" creationId="{700E0F77-E936-4985-B7B1-B9823486AC33}"/>
          </ac:spMkLst>
        </pc:spChg>
        <pc:spChg chg="add del">
          <ac:chgData name="Alex" userId="af37768a4cd635b8" providerId="LiveId" clId="{92692375-90CE-4B60-921A-8CA051FAD163}" dt="2021-02-03T13:42:07.586" v="968" actId="26606"/>
          <ac:spMkLst>
            <pc:docMk/>
            <pc:sldMk cId="2609618116" sldId="261"/>
            <ac:spMk id="46" creationId="{95C8260E-968F-44E8-A823-ABB431311926}"/>
          </ac:spMkLst>
        </pc:spChg>
        <pc:spChg chg="add del">
          <ac:chgData name="Alex" userId="af37768a4cd635b8" providerId="LiveId" clId="{92692375-90CE-4B60-921A-8CA051FAD163}" dt="2021-02-03T13:42:07.586" v="968" actId="26606"/>
          <ac:spMkLst>
            <pc:docMk/>
            <pc:sldMk cId="2609618116" sldId="261"/>
            <ac:spMk id="47" creationId="{2C1BBA94-3F40-40AA-8BB9-E69E25E537C1}"/>
          </ac:spMkLst>
        </pc:spChg>
        <pc:spChg chg="add del">
          <ac:chgData name="Alex" userId="af37768a4cd635b8" providerId="LiveId" clId="{92692375-90CE-4B60-921A-8CA051FAD163}" dt="2021-02-03T13:42:07.586" v="968" actId="26606"/>
          <ac:spMkLst>
            <pc:docMk/>
            <pc:sldMk cId="2609618116" sldId="261"/>
            <ac:spMk id="48" creationId="{FE43805F-24A6-46A4-B19B-54F28347355C}"/>
          </ac:spMkLst>
        </pc:spChg>
        <pc:spChg chg="add del">
          <ac:chgData name="Alex" userId="af37768a4cd635b8" providerId="LiveId" clId="{92692375-90CE-4B60-921A-8CA051FAD163}" dt="2021-02-03T13:42:15.859" v="984" actId="26606"/>
          <ac:spMkLst>
            <pc:docMk/>
            <pc:sldMk cId="2609618116" sldId="261"/>
            <ac:spMk id="49" creationId="{776B08FD-5F5E-4799-9BE0-CAFE33933EB4}"/>
          </ac:spMkLst>
        </pc:spChg>
        <pc:spChg chg="add del">
          <ac:chgData name="Alex" userId="af37768a4cd635b8" providerId="LiveId" clId="{92692375-90CE-4B60-921A-8CA051FAD163}" dt="2021-02-03T13:42:08.065" v="970" actId="26606"/>
          <ac:spMkLst>
            <pc:docMk/>
            <pc:sldMk cId="2609618116" sldId="261"/>
            <ac:spMk id="50" creationId="{A3BAF07C-C39E-42EB-BB22-8D46691D9735}"/>
          </ac:spMkLst>
        </pc:spChg>
        <pc:spChg chg="add del">
          <ac:chgData name="Alex" userId="af37768a4cd635b8" providerId="LiveId" clId="{92692375-90CE-4B60-921A-8CA051FAD163}" dt="2021-02-03T13:42:16.329" v="986" actId="26606"/>
          <ac:spMkLst>
            <pc:docMk/>
            <pc:sldMk cId="2609618116" sldId="261"/>
            <ac:spMk id="57" creationId="{96918796-2918-40D6-BE3A-4600C47FCD42}"/>
          </ac:spMkLst>
        </pc:spChg>
        <pc:spChg chg="add del">
          <ac:chgData name="Alex" userId="af37768a4cd635b8" providerId="LiveId" clId="{92692375-90CE-4B60-921A-8CA051FAD163}" dt="2021-02-03T13:42:16.329" v="986" actId="26606"/>
          <ac:spMkLst>
            <pc:docMk/>
            <pc:sldMk cId="2609618116" sldId="261"/>
            <ac:spMk id="58" creationId="{776B08FD-5F5E-4799-9BE0-CAFE33933EB4}"/>
          </ac:spMkLst>
        </pc:spChg>
        <pc:spChg chg="add del">
          <ac:chgData name="Alex" userId="af37768a4cd635b8" providerId="LiveId" clId="{92692375-90CE-4B60-921A-8CA051FAD163}" dt="2021-02-03T13:42:17.290" v="988" actId="26606"/>
          <ac:spMkLst>
            <pc:docMk/>
            <pc:sldMk cId="2609618116" sldId="261"/>
            <ac:spMk id="60" creationId="{1A95671B-3CC6-4792-9114-B74FAEA224E6}"/>
          </ac:spMkLst>
        </pc:spChg>
        <pc:spChg chg="add del">
          <ac:chgData name="Alex" userId="af37768a4cd635b8" providerId="LiveId" clId="{92692375-90CE-4B60-921A-8CA051FAD163}" dt="2021-02-03T13:42:17.290" v="988" actId="26606"/>
          <ac:spMkLst>
            <pc:docMk/>
            <pc:sldMk cId="2609618116" sldId="261"/>
            <ac:spMk id="61" creationId="{776B08FD-5F5E-4799-9BE0-CAFE33933EB4}"/>
          </ac:spMkLst>
        </pc:spChg>
        <pc:spChg chg="add del">
          <ac:chgData name="Alex" userId="af37768a4cd635b8" providerId="LiveId" clId="{92692375-90CE-4B60-921A-8CA051FAD163}" dt="2021-02-03T13:42:22.099" v="990" actId="26606"/>
          <ac:spMkLst>
            <pc:docMk/>
            <pc:sldMk cId="2609618116" sldId="261"/>
            <ac:spMk id="63" creationId="{EDDBB197-D710-4A4F-A9CA-FD2177498BE8}"/>
          </ac:spMkLst>
        </pc:spChg>
        <pc:spChg chg="add del">
          <ac:chgData name="Alex" userId="af37768a4cd635b8" providerId="LiveId" clId="{92692375-90CE-4B60-921A-8CA051FAD163}" dt="2021-02-03T13:42:22.099" v="990" actId="26606"/>
          <ac:spMkLst>
            <pc:docMk/>
            <pc:sldMk cId="2609618116" sldId="261"/>
            <ac:spMk id="64" creationId="{975D1CFA-2CDB-4B64-BD9F-85744E8DA12F}"/>
          </ac:spMkLst>
        </pc:spChg>
        <pc:spChg chg="add del">
          <ac:chgData name="Alex" userId="af37768a4cd635b8" providerId="LiveId" clId="{92692375-90CE-4B60-921A-8CA051FAD163}" dt="2021-02-03T13:42:08.065" v="970" actId="26606"/>
          <ac:spMkLst>
            <pc:docMk/>
            <pc:sldMk cId="2609618116" sldId="261"/>
            <ac:spMk id="65" creationId="{44C110BA-81E8-4247-853A-5F2B93E92E46}"/>
          </ac:spMkLst>
        </pc:spChg>
        <pc:spChg chg="add del">
          <ac:chgData name="Alex" userId="af37768a4cd635b8" providerId="LiveId" clId="{92692375-90CE-4B60-921A-8CA051FAD163}" dt="2021-02-03T13:42:22.099" v="990" actId="26606"/>
          <ac:spMkLst>
            <pc:docMk/>
            <pc:sldMk cId="2609618116" sldId="261"/>
            <ac:spMk id="66" creationId="{776B08FD-5F5E-4799-9BE0-CAFE33933EB4}"/>
          </ac:spMkLst>
        </pc:spChg>
        <pc:spChg chg="add del">
          <ac:chgData name="Alex" userId="af37768a4cd635b8" providerId="LiveId" clId="{92692375-90CE-4B60-921A-8CA051FAD163}" dt="2021-02-03T13:42:09.195" v="972" actId="26606"/>
          <ac:spMkLst>
            <pc:docMk/>
            <pc:sldMk cId="2609618116" sldId="261"/>
            <ac:spMk id="67" creationId="{81AEB8A9-B768-4E30-BA55-D919E6687343}"/>
          </ac:spMkLst>
        </pc:spChg>
        <pc:spChg chg="add del">
          <ac:chgData name="Alex" userId="af37768a4cd635b8" providerId="LiveId" clId="{92692375-90CE-4B60-921A-8CA051FAD163}" dt="2021-02-03T13:42:10.126" v="974" actId="26606"/>
          <ac:spMkLst>
            <pc:docMk/>
            <pc:sldMk cId="2609618116" sldId="261"/>
            <ac:spMk id="69" creationId="{7FEAE179-C525-48F3-AD47-0E9E2B6F2E2E}"/>
          </ac:spMkLst>
        </pc:spChg>
        <pc:spChg chg="add del">
          <ac:chgData name="Alex" userId="af37768a4cd635b8" providerId="LiveId" clId="{92692375-90CE-4B60-921A-8CA051FAD163}" dt="2021-02-03T13:42:10.126" v="974" actId="26606"/>
          <ac:spMkLst>
            <pc:docMk/>
            <pc:sldMk cId="2609618116" sldId="261"/>
            <ac:spMk id="70" creationId="{95C8260E-968F-44E8-A823-ABB431311926}"/>
          </ac:spMkLst>
        </pc:spChg>
        <pc:spChg chg="add del">
          <ac:chgData name="Alex" userId="af37768a4cd635b8" providerId="LiveId" clId="{92692375-90CE-4B60-921A-8CA051FAD163}" dt="2021-02-03T13:42:10.126" v="974" actId="26606"/>
          <ac:spMkLst>
            <pc:docMk/>
            <pc:sldMk cId="2609618116" sldId="261"/>
            <ac:spMk id="71" creationId="{2C1BBA94-3F40-40AA-8BB9-E69E25E537C1}"/>
          </ac:spMkLst>
        </pc:spChg>
        <pc:spChg chg="add del">
          <ac:chgData name="Alex" userId="af37768a4cd635b8" providerId="LiveId" clId="{92692375-90CE-4B60-921A-8CA051FAD163}" dt="2021-02-03T13:42:10.126" v="974" actId="26606"/>
          <ac:spMkLst>
            <pc:docMk/>
            <pc:sldMk cId="2609618116" sldId="261"/>
            <ac:spMk id="72" creationId="{FE43805F-24A6-46A4-B19B-54F28347355C}"/>
          </ac:spMkLst>
        </pc:spChg>
        <pc:spChg chg="add del">
          <ac:chgData name="Alex" userId="af37768a4cd635b8" providerId="LiveId" clId="{92692375-90CE-4B60-921A-8CA051FAD163}" dt="2021-02-03T13:42:10.893" v="976" actId="26606"/>
          <ac:spMkLst>
            <pc:docMk/>
            <pc:sldMk cId="2609618116" sldId="261"/>
            <ac:spMk id="74" creationId="{2550BE34-C2B8-49B8-8519-67A8CAD51AE9}"/>
          </ac:spMkLst>
        </pc:spChg>
        <pc:spChg chg="add del">
          <ac:chgData name="Alex" userId="af37768a4cd635b8" providerId="LiveId" clId="{92692375-90CE-4B60-921A-8CA051FAD163}" dt="2021-02-03T13:42:10.893" v="976" actId="26606"/>
          <ac:spMkLst>
            <pc:docMk/>
            <pc:sldMk cId="2609618116" sldId="261"/>
            <ac:spMk id="75" creationId="{A7457DD9-5A45-400A-AB4B-4B4EDECA25F1}"/>
          </ac:spMkLst>
        </pc:spChg>
        <pc:spChg chg="add del">
          <ac:chgData name="Alex" userId="af37768a4cd635b8" providerId="LiveId" clId="{92692375-90CE-4B60-921A-8CA051FAD163}" dt="2021-02-03T13:42:10.893" v="976" actId="26606"/>
          <ac:spMkLst>
            <pc:docMk/>
            <pc:sldMk cId="2609618116" sldId="261"/>
            <ac:spMk id="76" creationId="{441CF7D6-A660-431A-B0BB-140A0D5556B6}"/>
          </ac:spMkLst>
        </pc:spChg>
        <pc:spChg chg="add del">
          <ac:chgData name="Alex" userId="af37768a4cd635b8" providerId="LiveId" clId="{92692375-90CE-4B60-921A-8CA051FAD163}" dt="2021-02-03T13:42:10.893" v="976" actId="26606"/>
          <ac:spMkLst>
            <pc:docMk/>
            <pc:sldMk cId="2609618116" sldId="261"/>
            <ac:spMk id="77" creationId="{0570A85B-3810-4F95-97B0-CBF4CCDB381C}"/>
          </ac:spMkLst>
        </pc:spChg>
        <pc:spChg chg="add del">
          <ac:chgData name="Alex" userId="af37768a4cd635b8" providerId="LiveId" clId="{92692375-90CE-4B60-921A-8CA051FAD163}" dt="2021-02-03T13:42:52.215" v="995" actId="26606"/>
          <ac:spMkLst>
            <pc:docMk/>
            <pc:sldMk cId="2609618116" sldId="261"/>
            <ac:spMk id="80" creationId="{D1942232-83D0-49E2-AF9B-1F97E3C1EF8E}"/>
          </ac:spMkLst>
        </pc:spChg>
        <pc:spChg chg="add del">
          <ac:chgData name="Alex" userId="af37768a4cd635b8" providerId="LiveId" clId="{92692375-90CE-4B60-921A-8CA051FAD163}" dt="2021-02-03T13:42:52.215" v="995" actId="26606"/>
          <ac:spMkLst>
            <pc:docMk/>
            <pc:sldMk cId="2609618116" sldId="261"/>
            <ac:spMk id="81" creationId="{E9E70D72-6E23-4015-A4A6-85C120C19167}"/>
          </ac:spMkLst>
        </pc:spChg>
        <pc:spChg chg="add mod">
          <ac:chgData name="Alex" userId="af37768a4cd635b8" providerId="LiveId" clId="{92692375-90CE-4B60-921A-8CA051FAD163}" dt="2021-02-03T13:44:52.367" v="1029" actId="20577"/>
          <ac:spMkLst>
            <pc:docMk/>
            <pc:sldMk cId="2609618116" sldId="261"/>
            <ac:spMk id="87" creationId="{776B08FD-5F5E-4799-9BE0-CAFE33933EB4}"/>
          </ac:spMkLst>
        </pc:spChg>
        <pc:spChg chg="add del">
          <ac:chgData name="Alex" userId="af37768a4cd635b8" providerId="LiveId" clId="{92692375-90CE-4B60-921A-8CA051FAD163}" dt="2021-02-03T13:42:52.205" v="994" actId="26606"/>
          <ac:spMkLst>
            <pc:docMk/>
            <pc:sldMk cId="2609618116" sldId="261"/>
            <ac:spMk id="96" creationId="{B6CDA21F-E7AF-4C75-8395-33F58D5B0E45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2609618116" sldId="261"/>
            <ac:spMk id="102" creationId="{E659831F-0D9A-4C63-9EBB-8435B85A440F}"/>
          </ac:spMkLst>
        </pc:spChg>
        <pc:spChg chg="add del">
          <ac:chgData name="Alex" userId="af37768a4cd635b8" providerId="LiveId" clId="{92692375-90CE-4B60-921A-8CA051FAD163}" dt="2021-02-03T13:42:52.205" v="994" actId="26606"/>
          <ac:spMkLst>
            <pc:docMk/>
            <pc:sldMk cId="2609618116" sldId="261"/>
            <ac:spMk id="103" creationId="{D5B0017B-2ECA-49AF-B397-DC140825DF8D}"/>
          </ac:spMkLst>
        </pc:spChg>
        <pc:spChg chg="add del">
          <ac:chgData name="Alex" userId="af37768a4cd635b8" providerId="LiveId" clId="{92692375-90CE-4B60-921A-8CA051FAD163}" dt="2021-02-03T13:44:30.563" v="1009" actId="22"/>
          <ac:spMkLst>
            <pc:docMk/>
            <pc:sldMk cId="2609618116" sldId="261"/>
            <ac:spMk id="106" creationId="{7BEC5812-FC46-4847-8F14-6BB8AE2440E8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2609618116" sldId="261"/>
            <ac:spMk id="107" creationId="{DBF61EA3-B236-439E-9C0B-340980D56BEE}"/>
          </ac:spMkLst>
        </pc:spChg>
        <pc:grpChg chg="add del">
          <ac:chgData name="Alex" userId="af37768a4cd635b8" providerId="LiveId" clId="{92692375-90CE-4B60-921A-8CA051FAD163}" dt="2021-02-03T13:42:05.364" v="962" actId="26606"/>
          <ac:grpSpMkLst>
            <pc:docMk/>
            <pc:sldMk cId="2609618116" sldId="261"/>
            <ac:grpSpMk id="30" creationId="{1DE889C7-FAD6-4397-98E2-05D503484459}"/>
          </ac:grpSpMkLst>
        </pc:grpChg>
        <pc:grpChg chg="add del">
          <ac:chgData name="Alex" userId="af37768a4cd635b8" providerId="LiveId" clId="{92692375-90CE-4B60-921A-8CA051FAD163}" dt="2021-02-03T13:42:15.859" v="984" actId="26606"/>
          <ac:grpSpMkLst>
            <pc:docMk/>
            <pc:sldMk cId="2609618116" sldId="261"/>
            <ac:grpSpMk id="35" creationId="{68DE60DE-A968-4121-AFBB-E1A35832ED30}"/>
          </ac:grpSpMkLst>
        </pc:grpChg>
        <pc:grpChg chg="add del">
          <ac:chgData name="Alex" userId="af37768a4cd635b8" providerId="LiveId" clId="{92692375-90CE-4B60-921A-8CA051FAD163}" dt="2021-02-03T13:42:08.065" v="970" actId="26606"/>
          <ac:grpSpMkLst>
            <pc:docMk/>
            <pc:sldMk cId="2609618116" sldId="261"/>
            <ac:grpSpMk id="51" creationId="{D8E9CF54-0466-4261-9E62-0249E60E1886}"/>
          </ac:grpSpMkLst>
        </pc:grpChg>
        <pc:grpChg chg="add del">
          <ac:chgData name="Alex" userId="af37768a4cd635b8" providerId="LiveId" clId="{92692375-90CE-4B60-921A-8CA051FAD163}" dt="2021-02-03T13:42:15.859" v="984" actId="26606"/>
          <ac:grpSpMkLst>
            <pc:docMk/>
            <pc:sldMk cId="2609618116" sldId="261"/>
            <ac:grpSpMk id="52" creationId="{69E22CE9-7281-4287-84CA-AE7F8031099F}"/>
          </ac:grpSpMkLst>
        </pc:grpChg>
        <pc:grpChg chg="add del">
          <ac:chgData name="Alex" userId="af37768a4cd635b8" providerId="LiveId" clId="{92692375-90CE-4B60-921A-8CA051FAD163}" dt="2021-02-03T13:42:22.099" v="990" actId="26606"/>
          <ac:grpSpMkLst>
            <pc:docMk/>
            <pc:sldMk cId="2609618116" sldId="261"/>
            <ac:grpSpMk id="68" creationId="{25EE5136-01F1-466C-962D-BA9B4C6757AA}"/>
          </ac:grpSpMkLst>
        </pc:grpChg>
        <pc:grpChg chg="add del">
          <ac:chgData name="Alex" userId="af37768a4cd635b8" providerId="LiveId" clId="{92692375-90CE-4B60-921A-8CA051FAD163}" dt="2021-02-03T13:42:52.215" v="995" actId="26606"/>
          <ac:grpSpMkLst>
            <pc:docMk/>
            <pc:sldMk cId="2609618116" sldId="261"/>
            <ac:grpSpMk id="82" creationId="{C28A977F-B603-4D81-B0FC-C8DE048A7931}"/>
          </ac:grpSpMkLst>
        </pc:grpChg>
        <pc:grpChg chg="add del">
          <ac:chgData name="Alex" userId="af37768a4cd635b8" providerId="LiveId" clId="{92692375-90CE-4B60-921A-8CA051FAD163}" dt="2021-02-03T13:42:52.215" v="995" actId="26606"/>
          <ac:grpSpMkLst>
            <pc:docMk/>
            <pc:sldMk cId="2609618116" sldId="261"/>
            <ac:grpSpMk id="88" creationId="{C78D9229-E61D-4FEE-8321-2F8B64A8CADF}"/>
          </ac:grpSpMkLst>
        </pc:grpChg>
        <pc:grpChg chg="add del">
          <ac:chgData name="Alex" userId="af37768a4cd635b8" providerId="LiveId" clId="{92692375-90CE-4B60-921A-8CA051FAD163}" dt="2021-02-03T13:42:52.205" v="994" actId="26606"/>
          <ac:grpSpMkLst>
            <pc:docMk/>
            <pc:sldMk cId="2609618116" sldId="261"/>
            <ac:grpSpMk id="98" creationId="{AE1C45F0-260A-458C-96ED-C1F6D2151219}"/>
          </ac:grpSpMkLst>
        </pc:gr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2609618116" sldId="261"/>
            <ac:grpSpMk id="108" creationId="{28FAF094-D087-493F-8DF9-A486C2D6BBAA}"/>
          </ac:grpSpMkLst>
        </pc:grpChg>
        <pc:graphicFrameChg chg="add del">
          <ac:chgData name="Alex" userId="af37768a4cd635b8" providerId="LiveId" clId="{92692375-90CE-4B60-921A-8CA051FAD163}" dt="2021-02-03T13:42:11.675" v="978" actId="26606"/>
          <ac:graphicFrameMkLst>
            <pc:docMk/>
            <pc:sldMk cId="2609618116" sldId="261"/>
            <ac:graphicFrameMk id="7" creationId="{0508179B-D65C-472B-9861-3C2F2A21200E}"/>
          </ac:graphicFrameMkLst>
        </pc:graphicFrameChg>
        <pc:picChg chg="add del mod">
          <ac:chgData name="Alex" userId="af37768a4cd635b8" providerId="LiveId" clId="{92692375-90CE-4B60-921A-8CA051FAD163}" dt="2021-02-03T13:42:34.873" v="992" actId="21"/>
          <ac:picMkLst>
            <pc:docMk/>
            <pc:sldMk cId="2609618116" sldId="261"/>
            <ac:picMk id="5" creationId="{67B60753-6136-4CCB-9EEC-6099095B4546}"/>
          </ac:picMkLst>
        </pc:picChg>
        <pc:picChg chg="add mod">
          <ac:chgData name="Alex" userId="af37768a4cd635b8" providerId="LiveId" clId="{92692375-90CE-4B60-921A-8CA051FAD163}" dt="2021-02-03T13:44:54.536" v="1030" actId="1076"/>
          <ac:picMkLst>
            <pc:docMk/>
            <pc:sldMk cId="2609618116" sldId="261"/>
            <ac:picMk id="79" creationId="{EBEA556B-2AFD-471F-8398-7C7F03B750B4}"/>
          </ac:picMkLst>
        </pc:picChg>
        <pc:picChg chg="add mod">
          <ac:chgData name="Alex" userId="af37768a4cd635b8" providerId="LiveId" clId="{92692375-90CE-4B60-921A-8CA051FAD163}" dt="2021-02-03T13:43:09.202" v="1001" actId="1076"/>
          <ac:picMkLst>
            <pc:docMk/>
            <pc:sldMk cId="2609618116" sldId="261"/>
            <ac:picMk id="104" creationId="{10E44E71-F3EE-4E88-BCEC-0A8429321298}"/>
          </ac:picMkLst>
        </pc:picChg>
        <pc:cxnChg chg="add del">
          <ac:chgData name="Alex" userId="af37768a4cd635b8" providerId="LiveId" clId="{92692375-90CE-4B60-921A-8CA051FAD163}" dt="2021-02-03T13:42:52.205" v="994" actId="26606"/>
          <ac:cxnSpMkLst>
            <pc:docMk/>
            <pc:sldMk cId="2609618116" sldId="261"/>
            <ac:cxnSpMk id="105" creationId="{6CF1BAF6-AD41-4082-B212-8A1F9A2E8779}"/>
          </ac:cxnSpMkLst>
        </pc:cxnChg>
      </pc:sldChg>
      <pc:sldChg chg="addSp delSp modSp new mod setBg delDesignElem">
        <pc:chgData name="Alex" userId="af37768a4cd635b8" providerId="LiveId" clId="{92692375-90CE-4B60-921A-8CA051FAD163}" dt="2021-02-03T18:12:29.873" v="2198"/>
        <pc:sldMkLst>
          <pc:docMk/>
          <pc:sldMk cId="3661212857" sldId="262"/>
        </pc:sldMkLst>
        <pc:spChg chg="mod">
          <ac:chgData name="Alex" userId="af37768a4cd635b8" providerId="LiveId" clId="{92692375-90CE-4B60-921A-8CA051FAD163}" dt="2021-02-03T13:45:11.570" v="1031" actId="26606"/>
          <ac:spMkLst>
            <pc:docMk/>
            <pc:sldMk cId="3661212857" sldId="262"/>
            <ac:spMk id="2" creationId="{3EFF9CBC-4B2D-4082-BCAB-0423866FB3DD}"/>
          </ac:spMkLst>
        </pc:spChg>
        <pc:spChg chg="mod">
          <ac:chgData name="Alex" userId="af37768a4cd635b8" providerId="LiveId" clId="{92692375-90CE-4B60-921A-8CA051FAD163}" dt="2021-02-03T13:45:11.570" v="1031" actId="26606"/>
          <ac:spMkLst>
            <pc:docMk/>
            <pc:sldMk cId="3661212857" sldId="262"/>
            <ac:spMk id="3" creationId="{BEE87C07-4515-4A82-BAC8-B14E8F45EDDC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3661212857" sldId="262"/>
            <ac:spMk id="8" creationId="{B6CDA21F-E7AF-4C75-8395-33F58D5B0E45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3661212857" sldId="262"/>
            <ac:spMk id="15" creationId="{D5B0017B-2ECA-49AF-B397-DC140825DF8D}"/>
          </ac:spMkLst>
        </pc:s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3661212857" sldId="262"/>
            <ac:grpSpMk id="10" creationId="{AE1C45F0-260A-458C-96ED-C1F6D2151219}"/>
          </ac:grpSpMkLst>
        </pc:grpChg>
        <pc:cxnChg chg="add del">
          <ac:chgData name="Alex" userId="af37768a4cd635b8" providerId="LiveId" clId="{92692375-90CE-4B60-921A-8CA051FAD163}" dt="2021-02-03T18:12:29.873" v="2198"/>
          <ac:cxnSpMkLst>
            <pc:docMk/>
            <pc:sldMk cId="3661212857" sldId="262"/>
            <ac:cxnSpMk id="17" creationId="{6CF1BAF6-AD41-4082-B212-8A1F9A2E8779}"/>
          </ac:cxnSpMkLst>
        </pc:cxnChg>
      </pc:sldChg>
      <pc:sldChg chg="addSp delSp modSp new mod setBg delDesignElem">
        <pc:chgData name="Alex" userId="af37768a4cd635b8" providerId="LiveId" clId="{92692375-90CE-4B60-921A-8CA051FAD163}" dt="2021-02-03T18:12:29.873" v="2198"/>
        <pc:sldMkLst>
          <pc:docMk/>
          <pc:sldMk cId="3304106101" sldId="263"/>
        </pc:sldMkLst>
        <pc:spChg chg="mod">
          <ac:chgData name="Alex" userId="af37768a4cd635b8" providerId="LiveId" clId="{92692375-90CE-4B60-921A-8CA051FAD163}" dt="2021-02-03T13:47:37.969" v="1039" actId="1076"/>
          <ac:spMkLst>
            <pc:docMk/>
            <pc:sldMk cId="3304106101" sldId="263"/>
            <ac:spMk id="2" creationId="{61DBF953-696E-4A3C-8717-F8E9CDB57E29}"/>
          </ac:spMkLst>
        </pc:spChg>
        <pc:spChg chg="del">
          <ac:chgData name="Alex" userId="af37768a4cd635b8" providerId="LiveId" clId="{92692375-90CE-4B60-921A-8CA051FAD163}" dt="2021-02-03T13:21:09.639" v="825" actId="22"/>
          <ac:spMkLst>
            <pc:docMk/>
            <pc:sldMk cId="3304106101" sldId="263"/>
            <ac:spMk id="3" creationId="{5B790D24-7369-480D-B02E-A589759557E1}"/>
          </ac:spMkLst>
        </pc:spChg>
        <pc:spChg chg="add mod">
          <ac:chgData name="Alex" userId="af37768a4cd635b8" providerId="LiveId" clId="{92692375-90CE-4B60-921A-8CA051FAD163}" dt="2021-02-03T13:47:41.763" v="1041" actId="14100"/>
          <ac:spMkLst>
            <pc:docMk/>
            <pc:sldMk cId="3304106101" sldId="263"/>
            <ac:spMk id="9" creationId="{E717FA78-5237-4A2C-B6E6-530938DE0707}"/>
          </ac:spMkLst>
        </pc:spChg>
        <pc:spChg chg="add mod">
          <ac:chgData name="Alex" userId="af37768a4cd635b8" providerId="LiveId" clId="{92692375-90CE-4B60-921A-8CA051FAD163}" dt="2021-02-03T13:47:57.208" v="1046" actId="14100"/>
          <ac:spMkLst>
            <pc:docMk/>
            <pc:sldMk cId="3304106101" sldId="263"/>
            <ac:spMk id="11" creationId="{23B0AC32-EA4F-464D-98CC-D80B7D7EF765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3304106101" sldId="263"/>
            <ac:spMk id="16" creationId="{D55CA618-78A6-47F6-B865-E9315164FB49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3304106101" sldId="263"/>
            <ac:spMk id="22" creationId="{8ED94938-268E-4C0A-A08A-B3980C78BAEB}"/>
          </ac:spMkLst>
        </pc:s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3304106101" sldId="263"/>
            <ac:grpSpMk id="18" creationId="{B83D307E-DF68-43F8-97CE-0AAE950A7129}"/>
          </ac:grpSpMkLst>
        </pc:grpChg>
        <pc:picChg chg="add mod ord">
          <ac:chgData name="Alex" userId="af37768a4cd635b8" providerId="LiveId" clId="{92692375-90CE-4B60-921A-8CA051FAD163}" dt="2021-02-03T13:47:52.647" v="1044" actId="1076"/>
          <ac:picMkLst>
            <pc:docMk/>
            <pc:sldMk cId="3304106101" sldId="263"/>
            <ac:picMk id="5" creationId="{AE346AFD-20DD-452E-BDC3-2FAEA7B2C3F6}"/>
          </ac:picMkLst>
        </pc:picChg>
        <pc:picChg chg="add mod">
          <ac:chgData name="Alex" userId="af37768a4cd635b8" providerId="LiveId" clId="{92692375-90CE-4B60-921A-8CA051FAD163}" dt="2021-02-03T13:47:43.590" v="1042" actId="1076"/>
          <ac:picMkLst>
            <pc:docMk/>
            <pc:sldMk cId="3304106101" sldId="263"/>
            <ac:picMk id="7" creationId="{95706F8A-8D55-4358-B990-905D97FF988D}"/>
          </ac:picMkLst>
        </pc:picChg>
      </pc:sldChg>
      <pc:sldChg chg="addSp delSp modSp new mod setBg delDesignElem">
        <pc:chgData name="Alex" userId="af37768a4cd635b8" providerId="LiveId" clId="{92692375-90CE-4B60-921A-8CA051FAD163}" dt="2021-02-03T22:04:20.765" v="3932"/>
        <pc:sldMkLst>
          <pc:docMk/>
          <pc:sldMk cId="1425795963" sldId="264"/>
        </pc:sldMkLst>
        <pc:spChg chg="mod">
          <ac:chgData name="Alex" userId="af37768a4cd635b8" providerId="LiveId" clId="{92692375-90CE-4B60-921A-8CA051FAD163}" dt="2021-02-03T13:45:42.398" v="1032" actId="26606"/>
          <ac:spMkLst>
            <pc:docMk/>
            <pc:sldMk cId="1425795963" sldId="264"/>
            <ac:spMk id="2" creationId="{633F5A0D-83C4-4F61-A831-B87CCB3215E2}"/>
          </ac:spMkLst>
        </pc:spChg>
        <pc:spChg chg="mod">
          <ac:chgData name="Alex" userId="af37768a4cd635b8" providerId="LiveId" clId="{92692375-90CE-4B60-921A-8CA051FAD163}" dt="2021-02-03T22:04:20.765" v="3932"/>
          <ac:spMkLst>
            <pc:docMk/>
            <pc:sldMk cId="1425795963" sldId="264"/>
            <ac:spMk id="3" creationId="{2CAD5A7F-2EFE-4098-B070-FF927C984366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1425795963" sldId="264"/>
            <ac:spMk id="8" creationId="{4DA718D0-4865-4629-8134-44F68D41D574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1425795963" sldId="264"/>
            <ac:spMk id="14" creationId="{CBC4F608-B4B8-48C3-9572-C0F061B1CD99}"/>
          </ac:spMkLst>
        </pc:s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1425795963" sldId="264"/>
            <ac:grpSpMk id="10" creationId="{65167ED7-6315-43AB-B1B6-C326D5FD8F84}"/>
          </ac:grpSpMkLst>
        </pc:grpChg>
      </pc:sldChg>
      <pc:sldChg chg="addSp delSp modSp new mod setBg delDesignElem">
        <pc:chgData name="Alex" userId="af37768a4cd635b8" providerId="LiveId" clId="{92692375-90CE-4B60-921A-8CA051FAD163}" dt="2021-02-03T22:45:44.282" v="4204" actId="207"/>
        <pc:sldMkLst>
          <pc:docMk/>
          <pc:sldMk cId="3823351568" sldId="265"/>
        </pc:sldMkLst>
        <pc:spChg chg="mod">
          <ac:chgData name="Alex" userId="af37768a4cd635b8" providerId="LiveId" clId="{92692375-90CE-4B60-921A-8CA051FAD163}" dt="2021-02-03T22:45:44.282" v="4204" actId="207"/>
          <ac:spMkLst>
            <pc:docMk/>
            <pc:sldMk cId="3823351568" sldId="265"/>
            <ac:spMk id="2" creationId="{B3E0D5BD-D113-45EC-81BA-788277585FD0}"/>
          </ac:spMkLst>
        </pc:spChg>
        <pc:spChg chg="del">
          <ac:chgData name="Alex" userId="af37768a4cd635b8" providerId="LiveId" clId="{92692375-90CE-4B60-921A-8CA051FAD163}" dt="2021-02-03T13:37:19.466" v="870" actId="478"/>
          <ac:spMkLst>
            <pc:docMk/>
            <pc:sldMk cId="3823351568" sldId="265"/>
            <ac:spMk id="3" creationId="{7446D525-AE71-4249-BF22-A76A82F9D81F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3823351568" sldId="265"/>
            <ac:spMk id="7" creationId="{6DDA8CE9-E0A6-4FF2-823D-D08607606DC2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3823351568" sldId="265"/>
            <ac:spMk id="9" creationId="{11195564-33B9-434B-9641-764F5905A56F}"/>
          </ac:spMkLst>
        </pc:s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3823351568" sldId="265"/>
            <ac:grpSpMk id="11" creationId="{1D18C537-E336-47C4-836B-C342A230F8F3}"/>
          </ac:grpSpMkLst>
        </pc:gr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3823351568" sldId="265"/>
            <ac:grpSpMk id="17" creationId="{5A1259D8-0C3A-4069-A22F-537BBBB61A9C}"/>
          </ac:grpSpMkLst>
        </pc:grpChg>
      </pc:sldChg>
      <pc:sldChg chg="addSp delSp modSp new mod setBg delDesignElem">
        <pc:chgData name="Alex" userId="af37768a4cd635b8" providerId="LiveId" clId="{92692375-90CE-4B60-921A-8CA051FAD163}" dt="2021-02-03T22:45:37.643" v="4203" actId="207"/>
        <pc:sldMkLst>
          <pc:docMk/>
          <pc:sldMk cId="121358228" sldId="266"/>
        </pc:sldMkLst>
        <pc:spChg chg="mod">
          <ac:chgData name="Alex" userId="af37768a4cd635b8" providerId="LiveId" clId="{92692375-90CE-4B60-921A-8CA051FAD163}" dt="2021-02-03T22:45:37.643" v="4203" actId="207"/>
          <ac:spMkLst>
            <pc:docMk/>
            <pc:sldMk cId="121358228" sldId="266"/>
            <ac:spMk id="2" creationId="{5B879AC7-4828-4B49-A9A0-0035DABB1B88}"/>
          </ac:spMkLst>
        </pc:spChg>
        <pc:spChg chg="del">
          <ac:chgData name="Alex" userId="af37768a4cd635b8" providerId="LiveId" clId="{92692375-90CE-4B60-921A-8CA051FAD163}" dt="2021-02-03T13:49:03.628" v="1071" actId="478"/>
          <ac:spMkLst>
            <pc:docMk/>
            <pc:sldMk cId="121358228" sldId="266"/>
            <ac:spMk id="3" creationId="{4F9D21BC-57D4-4B54-8AFF-4A7E1EA93AEE}"/>
          </ac:spMkLst>
        </pc:spChg>
        <pc:spChg chg="add del">
          <ac:chgData name="Alex" userId="af37768a4cd635b8" providerId="LiveId" clId="{92692375-90CE-4B60-921A-8CA051FAD163}" dt="2021-02-03T13:49:10.793" v="1073" actId="26606"/>
          <ac:spMkLst>
            <pc:docMk/>
            <pc:sldMk cId="121358228" sldId="266"/>
            <ac:spMk id="7" creationId="{54A6836E-C603-43CB-9DA7-89D8E3FA3838}"/>
          </ac:spMkLst>
        </pc:spChg>
        <pc:spChg chg="add del">
          <ac:chgData name="Alex" userId="af37768a4cd635b8" providerId="LiveId" clId="{92692375-90CE-4B60-921A-8CA051FAD163}" dt="2021-02-03T13:49:10.793" v="1073" actId="26606"/>
          <ac:spMkLst>
            <pc:docMk/>
            <pc:sldMk cId="121358228" sldId="266"/>
            <ac:spMk id="9" creationId="{296007DD-F9BF-4F0F-B8C6-C514B2841971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121358228" sldId="266"/>
            <ac:spMk id="23" creationId="{6DDA8CE9-E0A6-4FF2-823D-D08607606DC2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121358228" sldId="266"/>
            <ac:spMk id="24" creationId="{11195564-33B9-434B-9641-764F5905A56F}"/>
          </ac:spMkLst>
        </pc:spChg>
        <pc:grpChg chg="add del">
          <ac:chgData name="Alex" userId="af37768a4cd635b8" providerId="LiveId" clId="{92692375-90CE-4B60-921A-8CA051FAD163}" dt="2021-02-03T13:49:10.793" v="1073" actId="26606"/>
          <ac:grpSpMkLst>
            <pc:docMk/>
            <pc:sldMk cId="121358228" sldId="266"/>
            <ac:grpSpMk id="11" creationId="{8A0FAFCA-5C96-453B-83B7-A9AEF7F18960}"/>
          </ac:grpSpMkLst>
        </pc:grpChg>
        <pc:grpChg chg="add del">
          <ac:chgData name="Alex" userId="af37768a4cd635b8" providerId="LiveId" clId="{92692375-90CE-4B60-921A-8CA051FAD163}" dt="2021-02-03T13:49:10.793" v="1073" actId="26606"/>
          <ac:grpSpMkLst>
            <pc:docMk/>
            <pc:sldMk cId="121358228" sldId="266"/>
            <ac:grpSpMk id="17" creationId="{CD0398DD-AD75-4E2B-A3C6-35073082A8B4}"/>
          </ac:grpSpMkLst>
        </pc:gr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121358228" sldId="266"/>
            <ac:grpSpMk id="25" creationId="{1D18C537-E336-47C4-836B-C342A230F8F3}"/>
          </ac:grpSpMkLst>
        </pc:gr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121358228" sldId="266"/>
            <ac:grpSpMk id="30" creationId="{5A1259D8-0C3A-4069-A22F-537BBBB61A9C}"/>
          </ac:grpSpMkLst>
        </pc:grpChg>
      </pc:sldChg>
      <pc:sldChg chg="modSp new del mod">
        <pc:chgData name="Alex" userId="af37768a4cd635b8" providerId="LiveId" clId="{92692375-90CE-4B60-921A-8CA051FAD163}" dt="2021-02-03T15:53:21.997" v="1422" actId="47"/>
        <pc:sldMkLst>
          <pc:docMk/>
          <pc:sldMk cId="1698123272" sldId="267"/>
        </pc:sldMkLst>
        <pc:spChg chg="mod">
          <ac:chgData name="Alex" userId="af37768a4cd635b8" providerId="LiveId" clId="{92692375-90CE-4B60-921A-8CA051FAD163}" dt="2021-02-03T15:02:19.105" v="1150" actId="313"/>
          <ac:spMkLst>
            <pc:docMk/>
            <pc:sldMk cId="1698123272" sldId="267"/>
            <ac:spMk id="2" creationId="{C376528C-B6B7-45A4-AC93-667F6B71E573}"/>
          </ac:spMkLst>
        </pc:spChg>
        <pc:spChg chg="mod">
          <ac:chgData name="Alex" userId="af37768a4cd635b8" providerId="LiveId" clId="{92692375-90CE-4B60-921A-8CA051FAD163}" dt="2021-02-03T15:53:15.015" v="1414" actId="27636"/>
          <ac:spMkLst>
            <pc:docMk/>
            <pc:sldMk cId="1698123272" sldId="267"/>
            <ac:spMk id="3" creationId="{125A1DA3-2C14-4028-87A4-83BBC3FD906F}"/>
          </ac:spMkLst>
        </pc:spChg>
      </pc:sldChg>
      <pc:sldChg chg="addSp delSp modSp add mod ord delDesignElem">
        <pc:chgData name="Alex" userId="af37768a4cd635b8" providerId="LiveId" clId="{92692375-90CE-4B60-921A-8CA051FAD163}" dt="2021-02-03T22:45:20.533" v="4200" actId="207"/>
        <pc:sldMkLst>
          <pc:docMk/>
          <pc:sldMk cId="3938720380" sldId="268"/>
        </pc:sldMkLst>
        <pc:spChg chg="mod">
          <ac:chgData name="Alex" userId="af37768a4cd635b8" providerId="LiveId" clId="{92692375-90CE-4B60-921A-8CA051FAD163}" dt="2021-02-03T22:45:20.533" v="4200" actId="207"/>
          <ac:spMkLst>
            <pc:docMk/>
            <pc:sldMk cId="3938720380" sldId="268"/>
            <ac:spMk id="2" creationId="{64F0A897-409C-4581-AD42-BDEFDEC33715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3938720380" sldId="268"/>
            <ac:spMk id="19" creationId="{87BF42CA-AD55-48B4-8949-C4DCA60A6AEE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3938720380" sldId="268"/>
            <ac:spMk id="20" creationId="{66AE1D3D-3106-4CB2-AA7C-0C1642AC0F2E}"/>
          </ac:spMkLst>
        </pc:spChg>
        <pc:spChg chg="mod">
          <ac:chgData name="Alex" userId="af37768a4cd635b8" providerId="LiveId" clId="{92692375-90CE-4B60-921A-8CA051FAD163}" dt="2021-02-03T22:45:18.290" v="4199" actId="207"/>
          <ac:spMkLst>
            <pc:docMk/>
            <pc:sldMk cId="3938720380" sldId="268"/>
            <ac:spMk id="27" creationId="{53598375-4C4F-4CE3-885E-B99A0CC13C99}"/>
          </ac:spMkLst>
        </pc:s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3938720380" sldId="268"/>
            <ac:grpSpMk id="21" creationId="{0A31B6AF-B711-4CDB-8C2B-16E963DDC4C5}"/>
          </ac:grpSpMkLst>
        </pc:grpChg>
      </pc:sldChg>
      <pc:sldChg chg="addSp delSp modSp add mod ord delDesignElem">
        <pc:chgData name="Alex" userId="af37768a4cd635b8" providerId="LiveId" clId="{92692375-90CE-4B60-921A-8CA051FAD163}" dt="2021-02-03T22:45:31.183" v="4202" actId="207"/>
        <pc:sldMkLst>
          <pc:docMk/>
          <pc:sldMk cId="281848046" sldId="269"/>
        </pc:sldMkLst>
        <pc:spChg chg="mod">
          <ac:chgData name="Alex" userId="af37768a4cd635b8" providerId="LiveId" clId="{92692375-90CE-4B60-921A-8CA051FAD163}" dt="2021-02-03T22:45:31.183" v="4202" actId="207"/>
          <ac:spMkLst>
            <pc:docMk/>
            <pc:sldMk cId="281848046" sldId="269"/>
            <ac:spMk id="2" creationId="{D178C573-68BC-4905-9A96-D51BAE25206F}"/>
          </ac:spMkLst>
        </pc:spChg>
        <pc:spChg chg="mod">
          <ac:chgData name="Alex" userId="af37768a4cd635b8" providerId="LiveId" clId="{92692375-90CE-4B60-921A-8CA051FAD163}" dt="2021-02-03T22:45:26.498" v="4201" actId="207"/>
          <ac:spMkLst>
            <pc:docMk/>
            <pc:sldMk cId="281848046" sldId="269"/>
            <ac:spMk id="3" creationId="{9E04EF52-D77C-408E-888B-18EB5CE51EC5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281848046" sldId="269"/>
            <ac:spMk id="8" creationId="{D038248A-211C-4EEC-8401-C761B929FB52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281848046" sldId="269"/>
            <ac:spMk id="10" creationId="{C30A849F-66D9-40C8-BEC8-35AFF8F4568F}"/>
          </ac:spMkLst>
        </pc:s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281848046" sldId="269"/>
            <ac:grpSpMk id="12" creationId="{04542298-A2B1-480F-A11C-A40EDD19B857}"/>
          </ac:grpSpMkLst>
        </pc:gr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281848046" sldId="269"/>
            <ac:grpSpMk id="18" creationId="{2A5C9C35-2375-49EB-B99C-17C87D42FE7C}"/>
          </ac:grpSpMkLst>
        </pc:grpChg>
      </pc:sldChg>
      <pc:sldChg chg="addSp delSp modSp add del mod ord">
        <pc:chgData name="Alex" userId="af37768a4cd635b8" providerId="LiveId" clId="{92692375-90CE-4B60-921A-8CA051FAD163}" dt="2021-02-03T15:53:00.478" v="1409" actId="47"/>
        <pc:sldMkLst>
          <pc:docMk/>
          <pc:sldMk cId="2340854215" sldId="269"/>
        </pc:sldMkLst>
        <pc:spChg chg="mod">
          <ac:chgData name="Alex" userId="af37768a4cd635b8" providerId="LiveId" clId="{92692375-90CE-4B60-921A-8CA051FAD163}" dt="2021-02-03T15:52:02.937" v="1396"/>
          <ac:spMkLst>
            <pc:docMk/>
            <pc:sldMk cId="2340854215" sldId="269"/>
            <ac:spMk id="2" creationId="{64F0A897-409C-4581-AD42-BDEFDEC33715}"/>
          </ac:spMkLst>
        </pc:spChg>
        <pc:spChg chg="add del mod">
          <ac:chgData name="Alex" userId="af37768a4cd635b8" providerId="LiveId" clId="{92692375-90CE-4B60-921A-8CA051FAD163}" dt="2021-02-03T15:52:56.481" v="1407"/>
          <ac:spMkLst>
            <pc:docMk/>
            <pc:sldMk cId="2340854215" sldId="269"/>
            <ac:spMk id="27" creationId="{53598375-4C4F-4CE3-885E-B99A0CC13C99}"/>
          </ac:spMkLst>
        </pc:spChg>
        <pc:graphicFrameChg chg="add del">
          <ac:chgData name="Alex" userId="af37768a4cd635b8" providerId="LiveId" clId="{92692375-90CE-4B60-921A-8CA051FAD163}" dt="2021-02-03T15:52:21.548" v="1402" actId="26606"/>
          <ac:graphicFrameMkLst>
            <pc:docMk/>
            <pc:sldMk cId="2340854215" sldId="269"/>
            <ac:graphicFrameMk id="29" creationId="{D0B37063-8ED6-4755-8B2B-EC71278A0065}"/>
          </ac:graphicFrameMkLst>
        </pc:graphicFrameChg>
        <pc:graphicFrameChg chg="add del">
          <ac:chgData name="Alex" userId="af37768a4cd635b8" providerId="LiveId" clId="{92692375-90CE-4B60-921A-8CA051FAD163}" dt="2021-02-03T15:52:53.594" v="1406" actId="26606"/>
          <ac:graphicFrameMkLst>
            <pc:docMk/>
            <pc:sldMk cId="2340854215" sldId="269"/>
            <ac:graphicFrameMk id="31" creationId="{005B1C35-C199-4075-B032-978327463023}"/>
          </ac:graphicFrameMkLst>
        </pc:graphicFrameChg>
      </pc:sldChg>
      <pc:sldChg chg="addSp delSp modSp new mod setBg delDesignElem">
        <pc:chgData name="Alex" userId="af37768a4cd635b8" providerId="LiveId" clId="{92692375-90CE-4B60-921A-8CA051FAD163}" dt="2021-02-03T22:18:30.340" v="4029" actId="732"/>
        <pc:sldMkLst>
          <pc:docMk/>
          <pc:sldMk cId="1935597102" sldId="270"/>
        </pc:sldMkLst>
        <pc:spChg chg="mod">
          <ac:chgData name="Alex" userId="af37768a4cd635b8" providerId="LiveId" clId="{92692375-90CE-4B60-921A-8CA051FAD163}" dt="2021-02-03T16:26:52.839" v="1593" actId="26606"/>
          <ac:spMkLst>
            <pc:docMk/>
            <pc:sldMk cId="1935597102" sldId="270"/>
            <ac:spMk id="2" creationId="{3ED76CAF-10B3-4741-B9EB-A5EA6F687E0E}"/>
          </ac:spMkLst>
        </pc:spChg>
        <pc:spChg chg="mod">
          <ac:chgData name="Alex" userId="af37768a4cd635b8" providerId="LiveId" clId="{92692375-90CE-4B60-921A-8CA051FAD163}" dt="2021-02-03T16:26:52.839" v="1593" actId="26606"/>
          <ac:spMkLst>
            <pc:docMk/>
            <pc:sldMk cId="1935597102" sldId="270"/>
            <ac:spMk id="3" creationId="{18B72E09-B268-4DF9-A6D9-549BB4E647DC}"/>
          </ac:spMkLst>
        </pc:spChg>
        <pc:spChg chg="add del">
          <ac:chgData name="Alex" userId="af37768a4cd635b8" providerId="LiveId" clId="{92692375-90CE-4B60-921A-8CA051FAD163}" dt="2021-02-03T16:26:49.523" v="1582" actId="26606"/>
          <ac:spMkLst>
            <pc:docMk/>
            <pc:sldMk cId="1935597102" sldId="270"/>
            <ac:spMk id="10" creationId="{201CC55D-ED54-4C5C-95E6-10947BD1103B}"/>
          </ac:spMkLst>
        </pc:spChg>
        <pc:spChg chg="add del">
          <ac:chgData name="Alex" userId="af37768a4cd635b8" providerId="LiveId" clId="{92692375-90CE-4B60-921A-8CA051FAD163}" dt="2021-02-03T16:26:49.523" v="1582" actId="26606"/>
          <ac:spMkLst>
            <pc:docMk/>
            <pc:sldMk cId="1935597102" sldId="270"/>
            <ac:spMk id="16" creationId="{3873B707-463F-40B0-8227-E8CC6C67EB25}"/>
          </ac:spMkLst>
        </pc:spChg>
        <pc:spChg chg="add del">
          <ac:chgData name="Alex" userId="af37768a4cd635b8" providerId="LiveId" clId="{92692375-90CE-4B60-921A-8CA051FAD163}" dt="2021-02-03T16:26:49.523" v="1582" actId="26606"/>
          <ac:spMkLst>
            <pc:docMk/>
            <pc:sldMk cId="1935597102" sldId="270"/>
            <ac:spMk id="18" creationId="{C13237C8-E62C-4F0D-A318-BD6FB6C2D138}"/>
          </ac:spMkLst>
        </pc:spChg>
        <pc:spChg chg="add del">
          <ac:chgData name="Alex" userId="af37768a4cd635b8" providerId="LiveId" clId="{92692375-90CE-4B60-921A-8CA051FAD163}" dt="2021-02-03T16:26:49.523" v="1582" actId="26606"/>
          <ac:spMkLst>
            <pc:docMk/>
            <pc:sldMk cId="1935597102" sldId="270"/>
            <ac:spMk id="20" creationId="{19C9EAEA-39D0-4B0E-A0EB-51E7B26740B1}"/>
          </ac:spMkLst>
        </pc:spChg>
        <pc:spChg chg="add del">
          <ac:chgData name="Alex" userId="af37768a4cd635b8" providerId="LiveId" clId="{92692375-90CE-4B60-921A-8CA051FAD163}" dt="2021-02-03T16:26:50.205" v="1584" actId="26606"/>
          <ac:spMkLst>
            <pc:docMk/>
            <pc:sldMk cId="1935597102" sldId="270"/>
            <ac:spMk id="22" creationId="{6EFC920F-B85A-4068-BD93-41064EDE93D3}"/>
          </ac:spMkLst>
        </pc:spChg>
        <pc:spChg chg="add del">
          <ac:chgData name="Alex" userId="af37768a4cd635b8" providerId="LiveId" clId="{92692375-90CE-4B60-921A-8CA051FAD163}" dt="2021-02-03T16:26:50.205" v="1584" actId="26606"/>
          <ac:spMkLst>
            <pc:docMk/>
            <pc:sldMk cId="1935597102" sldId="270"/>
            <ac:spMk id="26" creationId="{CBC4F608-B4B8-48C3-9572-C0F061B1CD99}"/>
          </ac:spMkLst>
        </pc:spChg>
        <pc:spChg chg="add del">
          <ac:chgData name="Alex" userId="af37768a4cd635b8" providerId="LiveId" clId="{92692375-90CE-4B60-921A-8CA051FAD163}" dt="2021-02-03T16:26:50.205" v="1584" actId="26606"/>
          <ac:spMkLst>
            <pc:docMk/>
            <pc:sldMk cId="1935597102" sldId="270"/>
            <ac:spMk id="27" creationId="{1382A32C-5B0C-4B1C-A074-76C6DBCC9F87}"/>
          </ac:spMkLst>
        </pc:spChg>
        <pc:spChg chg="add del">
          <ac:chgData name="Alex" userId="af37768a4cd635b8" providerId="LiveId" clId="{92692375-90CE-4B60-921A-8CA051FAD163}" dt="2021-02-03T16:26:50.755" v="1586" actId="26606"/>
          <ac:spMkLst>
            <pc:docMk/>
            <pc:sldMk cId="1935597102" sldId="270"/>
            <ac:spMk id="29" creationId="{201CC55D-ED54-4C5C-95E6-10947BD1103B}"/>
          </ac:spMkLst>
        </pc:spChg>
        <pc:spChg chg="add del">
          <ac:chgData name="Alex" userId="af37768a4cd635b8" providerId="LiveId" clId="{92692375-90CE-4B60-921A-8CA051FAD163}" dt="2021-02-03T16:26:50.755" v="1586" actId="26606"/>
          <ac:spMkLst>
            <pc:docMk/>
            <pc:sldMk cId="1935597102" sldId="270"/>
            <ac:spMk id="31" creationId="{3873B707-463F-40B0-8227-E8CC6C67EB25}"/>
          </ac:spMkLst>
        </pc:spChg>
        <pc:spChg chg="add del">
          <ac:chgData name="Alex" userId="af37768a4cd635b8" providerId="LiveId" clId="{92692375-90CE-4B60-921A-8CA051FAD163}" dt="2021-02-03T16:26:50.755" v="1586" actId="26606"/>
          <ac:spMkLst>
            <pc:docMk/>
            <pc:sldMk cId="1935597102" sldId="270"/>
            <ac:spMk id="32" creationId="{C13237C8-E62C-4F0D-A318-BD6FB6C2D138}"/>
          </ac:spMkLst>
        </pc:spChg>
        <pc:spChg chg="add del">
          <ac:chgData name="Alex" userId="af37768a4cd635b8" providerId="LiveId" clId="{92692375-90CE-4B60-921A-8CA051FAD163}" dt="2021-02-03T16:26:50.755" v="1586" actId="26606"/>
          <ac:spMkLst>
            <pc:docMk/>
            <pc:sldMk cId="1935597102" sldId="270"/>
            <ac:spMk id="33" creationId="{19C9EAEA-39D0-4B0E-A0EB-51E7B26740B1}"/>
          </ac:spMkLst>
        </pc:spChg>
        <pc:spChg chg="add del">
          <ac:chgData name="Alex" userId="af37768a4cd635b8" providerId="LiveId" clId="{92692375-90CE-4B60-921A-8CA051FAD163}" dt="2021-02-03T16:26:51.443" v="1588" actId="26606"/>
          <ac:spMkLst>
            <pc:docMk/>
            <pc:sldMk cId="1935597102" sldId="270"/>
            <ac:spMk id="35" creationId="{6EFC920F-B85A-4068-BD93-41064EDE93D3}"/>
          </ac:spMkLst>
        </pc:spChg>
        <pc:spChg chg="add del">
          <ac:chgData name="Alex" userId="af37768a4cd635b8" providerId="LiveId" clId="{92692375-90CE-4B60-921A-8CA051FAD163}" dt="2021-02-03T16:26:51.443" v="1588" actId="26606"/>
          <ac:spMkLst>
            <pc:docMk/>
            <pc:sldMk cId="1935597102" sldId="270"/>
            <ac:spMk id="39" creationId="{CBC4F608-B4B8-48C3-9572-C0F061B1CD99}"/>
          </ac:spMkLst>
        </pc:spChg>
        <pc:spChg chg="add del">
          <ac:chgData name="Alex" userId="af37768a4cd635b8" providerId="LiveId" clId="{92692375-90CE-4B60-921A-8CA051FAD163}" dt="2021-02-03T16:26:51.443" v="1588" actId="26606"/>
          <ac:spMkLst>
            <pc:docMk/>
            <pc:sldMk cId="1935597102" sldId="270"/>
            <ac:spMk id="40" creationId="{1382A32C-5B0C-4B1C-A074-76C6DBCC9F87}"/>
          </ac:spMkLst>
        </pc:spChg>
        <pc:spChg chg="add del">
          <ac:chgData name="Alex" userId="af37768a4cd635b8" providerId="LiveId" clId="{92692375-90CE-4B60-921A-8CA051FAD163}" dt="2021-02-03T16:26:52.122" v="1590" actId="26606"/>
          <ac:spMkLst>
            <pc:docMk/>
            <pc:sldMk cId="1935597102" sldId="270"/>
            <ac:spMk id="42" creationId="{201CC55D-ED54-4C5C-95E6-10947BD1103B}"/>
          </ac:spMkLst>
        </pc:spChg>
        <pc:spChg chg="add del">
          <ac:chgData name="Alex" userId="af37768a4cd635b8" providerId="LiveId" clId="{92692375-90CE-4B60-921A-8CA051FAD163}" dt="2021-02-03T16:26:52.122" v="1590" actId="26606"/>
          <ac:spMkLst>
            <pc:docMk/>
            <pc:sldMk cId="1935597102" sldId="270"/>
            <ac:spMk id="46" creationId="{3873B707-463F-40B0-8227-E8CC6C67EB25}"/>
          </ac:spMkLst>
        </pc:spChg>
        <pc:spChg chg="add del">
          <ac:chgData name="Alex" userId="af37768a4cd635b8" providerId="LiveId" clId="{92692375-90CE-4B60-921A-8CA051FAD163}" dt="2021-02-03T16:26:52.122" v="1590" actId="26606"/>
          <ac:spMkLst>
            <pc:docMk/>
            <pc:sldMk cId="1935597102" sldId="270"/>
            <ac:spMk id="47" creationId="{C13237C8-E62C-4F0D-A318-BD6FB6C2D138}"/>
          </ac:spMkLst>
        </pc:spChg>
        <pc:spChg chg="add del">
          <ac:chgData name="Alex" userId="af37768a4cd635b8" providerId="LiveId" clId="{92692375-90CE-4B60-921A-8CA051FAD163}" dt="2021-02-03T16:26:52.122" v="1590" actId="26606"/>
          <ac:spMkLst>
            <pc:docMk/>
            <pc:sldMk cId="1935597102" sldId="270"/>
            <ac:spMk id="48" creationId="{19C9EAEA-39D0-4B0E-A0EB-51E7B26740B1}"/>
          </ac:spMkLst>
        </pc:spChg>
        <pc:spChg chg="add del">
          <ac:chgData name="Alex" userId="af37768a4cd635b8" providerId="LiveId" clId="{92692375-90CE-4B60-921A-8CA051FAD163}" dt="2021-02-03T16:26:52.827" v="1592" actId="26606"/>
          <ac:spMkLst>
            <pc:docMk/>
            <pc:sldMk cId="1935597102" sldId="270"/>
            <ac:spMk id="50" creationId="{6EFC920F-B85A-4068-BD93-41064EDE93D3}"/>
          </ac:spMkLst>
        </pc:spChg>
        <pc:spChg chg="add del">
          <ac:chgData name="Alex" userId="af37768a4cd635b8" providerId="LiveId" clId="{92692375-90CE-4B60-921A-8CA051FAD163}" dt="2021-02-03T16:26:52.827" v="1592" actId="26606"/>
          <ac:spMkLst>
            <pc:docMk/>
            <pc:sldMk cId="1935597102" sldId="270"/>
            <ac:spMk id="54" creationId="{CBC4F608-B4B8-48C3-9572-C0F061B1CD99}"/>
          </ac:spMkLst>
        </pc:spChg>
        <pc:spChg chg="add del">
          <ac:chgData name="Alex" userId="af37768a4cd635b8" providerId="LiveId" clId="{92692375-90CE-4B60-921A-8CA051FAD163}" dt="2021-02-03T16:26:52.827" v="1592" actId="26606"/>
          <ac:spMkLst>
            <pc:docMk/>
            <pc:sldMk cId="1935597102" sldId="270"/>
            <ac:spMk id="55" creationId="{1382A32C-5B0C-4B1C-A074-76C6DBCC9F87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1935597102" sldId="270"/>
            <ac:spMk id="57" creationId="{201CC55D-ED54-4C5C-95E6-10947BD1103B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1935597102" sldId="270"/>
            <ac:spMk id="61" creationId="{3873B707-463F-40B0-8227-E8CC6C67EB25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1935597102" sldId="270"/>
            <ac:spMk id="62" creationId="{C13237C8-E62C-4F0D-A318-BD6FB6C2D138}"/>
          </ac:spMkLst>
        </pc:spChg>
        <pc:spChg chg="add del">
          <ac:chgData name="Alex" userId="af37768a4cd635b8" providerId="LiveId" clId="{92692375-90CE-4B60-921A-8CA051FAD163}" dt="2021-02-03T18:12:29.873" v="2198"/>
          <ac:spMkLst>
            <pc:docMk/>
            <pc:sldMk cId="1935597102" sldId="270"/>
            <ac:spMk id="63" creationId="{19C9EAEA-39D0-4B0E-A0EB-51E7B26740B1}"/>
          </ac:spMkLst>
        </pc:spChg>
        <pc:grpChg chg="add del">
          <ac:chgData name="Alex" userId="af37768a4cd635b8" providerId="LiveId" clId="{92692375-90CE-4B60-921A-8CA051FAD163}" dt="2021-02-03T16:26:49.523" v="1582" actId="26606"/>
          <ac:grpSpMkLst>
            <pc:docMk/>
            <pc:sldMk cId="1935597102" sldId="270"/>
            <ac:grpSpMk id="12" creationId="{1DE889C7-FAD6-4397-98E2-05D503484459}"/>
          </ac:grpSpMkLst>
        </pc:grpChg>
        <pc:grpChg chg="add del">
          <ac:chgData name="Alex" userId="af37768a4cd635b8" providerId="LiveId" clId="{92692375-90CE-4B60-921A-8CA051FAD163}" dt="2021-02-03T16:26:50.205" v="1584" actId="26606"/>
          <ac:grpSpMkLst>
            <pc:docMk/>
            <pc:sldMk cId="1935597102" sldId="270"/>
            <ac:grpSpMk id="23" creationId="{1C559108-BBAE-426C-8564-051D2BA6DDC8}"/>
          </ac:grpSpMkLst>
        </pc:grpChg>
        <pc:grpChg chg="add del">
          <ac:chgData name="Alex" userId="af37768a4cd635b8" providerId="LiveId" clId="{92692375-90CE-4B60-921A-8CA051FAD163}" dt="2021-02-03T16:26:50.755" v="1586" actId="26606"/>
          <ac:grpSpMkLst>
            <pc:docMk/>
            <pc:sldMk cId="1935597102" sldId="270"/>
            <ac:grpSpMk id="30" creationId="{1DE889C7-FAD6-4397-98E2-05D503484459}"/>
          </ac:grpSpMkLst>
        </pc:grpChg>
        <pc:grpChg chg="add del">
          <ac:chgData name="Alex" userId="af37768a4cd635b8" providerId="LiveId" clId="{92692375-90CE-4B60-921A-8CA051FAD163}" dt="2021-02-03T16:26:51.443" v="1588" actId="26606"/>
          <ac:grpSpMkLst>
            <pc:docMk/>
            <pc:sldMk cId="1935597102" sldId="270"/>
            <ac:grpSpMk id="36" creationId="{1C559108-BBAE-426C-8564-051D2BA6DDC8}"/>
          </ac:grpSpMkLst>
        </pc:grpChg>
        <pc:grpChg chg="add del">
          <ac:chgData name="Alex" userId="af37768a4cd635b8" providerId="LiveId" clId="{92692375-90CE-4B60-921A-8CA051FAD163}" dt="2021-02-03T16:26:52.122" v="1590" actId="26606"/>
          <ac:grpSpMkLst>
            <pc:docMk/>
            <pc:sldMk cId="1935597102" sldId="270"/>
            <ac:grpSpMk id="43" creationId="{1DE889C7-FAD6-4397-98E2-05D503484459}"/>
          </ac:grpSpMkLst>
        </pc:grpChg>
        <pc:grpChg chg="add del">
          <ac:chgData name="Alex" userId="af37768a4cd635b8" providerId="LiveId" clId="{92692375-90CE-4B60-921A-8CA051FAD163}" dt="2021-02-03T16:26:52.827" v="1592" actId="26606"/>
          <ac:grpSpMkLst>
            <pc:docMk/>
            <pc:sldMk cId="1935597102" sldId="270"/>
            <ac:grpSpMk id="51" creationId="{1C559108-BBAE-426C-8564-051D2BA6DDC8}"/>
          </ac:grpSpMkLst>
        </pc:grpChg>
        <pc:grpChg chg="add del">
          <ac:chgData name="Alex" userId="af37768a4cd635b8" providerId="LiveId" clId="{92692375-90CE-4B60-921A-8CA051FAD163}" dt="2021-02-03T18:12:29.873" v="2198"/>
          <ac:grpSpMkLst>
            <pc:docMk/>
            <pc:sldMk cId="1935597102" sldId="270"/>
            <ac:grpSpMk id="58" creationId="{1DE889C7-FAD6-4397-98E2-05D503484459}"/>
          </ac:grpSpMkLst>
        </pc:grpChg>
        <pc:picChg chg="add mod modCrop">
          <ac:chgData name="Alex" userId="af37768a4cd635b8" providerId="LiveId" clId="{92692375-90CE-4B60-921A-8CA051FAD163}" dt="2021-02-03T22:18:30.340" v="4029" actId="732"/>
          <ac:picMkLst>
            <pc:docMk/>
            <pc:sldMk cId="1935597102" sldId="270"/>
            <ac:picMk id="5" creationId="{A0ADDB10-2B89-48EA-9322-84933430C7A4}"/>
          </ac:picMkLst>
        </pc:picChg>
        <pc:picChg chg="add del mod">
          <ac:chgData name="Alex" userId="af37768a4cd635b8" providerId="LiveId" clId="{92692375-90CE-4B60-921A-8CA051FAD163}" dt="2021-02-03T16:27:12.530" v="1599" actId="478"/>
          <ac:picMkLst>
            <pc:docMk/>
            <pc:sldMk cId="1935597102" sldId="270"/>
            <ac:picMk id="7" creationId="{E02EFBB7-EF1D-432C-BAA0-3B122DFDB568}"/>
          </ac:picMkLst>
        </pc:picChg>
      </pc:sldChg>
      <pc:sldChg chg="add del">
        <pc:chgData name="Alex" userId="af37768a4cd635b8" providerId="LiveId" clId="{92692375-90CE-4B60-921A-8CA051FAD163}" dt="2021-02-03T15:52:52.413" v="1405" actId="2890"/>
        <pc:sldMkLst>
          <pc:docMk/>
          <pc:sldMk cId="3409550650" sldId="270"/>
        </pc:sldMkLst>
      </pc:sldChg>
      <pc:sldChg chg="addSp delSp modSp new del mod setBg">
        <pc:chgData name="Alex" userId="af37768a4cd635b8" providerId="LiveId" clId="{92692375-90CE-4B60-921A-8CA051FAD163}" dt="2021-02-03T16:43:50.536" v="1750" actId="2696"/>
        <pc:sldMkLst>
          <pc:docMk/>
          <pc:sldMk cId="1727055053" sldId="271"/>
        </pc:sldMkLst>
        <pc:spChg chg="mod">
          <ac:chgData name="Alex" userId="af37768a4cd635b8" providerId="LiveId" clId="{92692375-90CE-4B60-921A-8CA051FAD163}" dt="2021-02-03T16:43:44.757" v="1749" actId="26606"/>
          <ac:spMkLst>
            <pc:docMk/>
            <pc:sldMk cId="1727055053" sldId="271"/>
            <ac:spMk id="2" creationId="{0A57E849-1D72-4E54-9A77-E24DF89EEE3E}"/>
          </ac:spMkLst>
        </pc:spChg>
        <pc:spChg chg="del">
          <ac:chgData name="Alex" userId="af37768a4cd635b8" providerId="LiveId" clId="{92692375-90CE-4B60-921A-8CA051FAD163}" dt="2021-02-03T16:37:00.852" v="1601" actId="22"/>
          <ac:spMkLst>
            <pc:docMk/>
            <pc:sldMk cId="1727055053" sldId="271"/>
            <ac:spMk id="3" creationId="{5FA774F1-759B-4CC3-A2F3-C796662B35DA}"/>
          </ac:spMkLst>
        </pc:spChg>
        <pc:spChg chg="add mod ord">
          <ac:chgData name="Alex" userId="af37768a4cd635b8" providerId="LiveId" clId="{92692375-90CE-4B60-921A-8CA051FAD163}" dt="2021-02-03T16:43:44.757" v="1749" actId="26606"/>
          <ac:spMkLst>
            <pc:docMk/>
            <pc:sldMk cId="1727055053" sldId="271"/>
            <ac:spMk id="8" creationId="{8B1833F3-BC2C-42CD-822F-0B8161689FAD}"/>
          </ac:spMkLst>
        </pc:spChg>
        <pc:spChg chg="add mod">
          <ac:chgData name="Alex" userId="af37768a4cd635b8" providerId="LiveId" clId="{92692375-90CE-4B60-921A-8CA051FAD163}" dt="2021-02-03T16:43:44.757" v="1749" actId="26606"/>
          <ac:spMkLst>
            <pc:docMk/>
            <pc:sldMk cId="1727055053" sldId="271"/>
            <ac:spMk id="10" creationId="{9E10B1C0-0BDA-427C-92AC-BCD46FF9D464}"/>
          </ac:spMkLst>
        </pc:spChg>
        <pc:spChg chg="add del">
          <ac:chgData name="Alex" userId="af37768a4cd635b8" providerId="LiveId" clId="{92692375-90CE-4B60-921A-8CA051FAD163}" dt="2021-02-03T16:43:36.900" v="1742" actId="26606"/>
          <ac:spMkLst>
            <pc:docMk/>
            <pc:sldMk cId="1727055053" sldId="271"/>
            <ac:spMk id="15" creationId="{EF4CB1B7-AF26-4C13-8E7D-0489A31E4B7F}"/>
          </ac:spMkLst>
        </pc:spChg>
        <pc:spChg chg="add del">
          <ac:chgData name="Alex" userId="af37768a4cd635b8" providerId="LiveId" clId="{92692375-90CE-4B60-921A-8CA051FAD163}" dt="2021-02-03T16:43:40.849" v="1746" actId="26606"/>
          <ac:spMkLst>
            <pc:docMk/>
            <pc:sldMk cId="1727055053" sldId="271"/>
            <ac:spMk id="19" creationId="{2C1BBA94-3F40-40AA-8BB9-E69E25E537C1}"/>
          </ac:spMkLst>
        </pc:spChg>
        <pc:spChg chg="add del">
          <ac:chgData name="Alex" userId="af37768a4cd635b8" providerId="LiveId" clId="{92692375-90CE-4B60-921A-8CA051FAD163}" dt="2021-02-03T16:43:36.900" v="1742" actId="26606"/>
          <ac:spMkLst>
            <pc:docMk/>
            <pc:sldMk cId="1727055053" sldId="271"/>
            <ac:spMk id="21" creationId="{0DA909B4-15FF-46A6-8A7F-7AEF977FE9ED}"/>
          </ac:spMkLst>
        </pc:spChg>
        <pc:spChg chg="add">
          <ac:chgData name="Alex" userId="af37768a4cd635b8" providerId="LiveId" clId="{92692375-90CE-4B60-921A-8CA051FAD163}" dt="2021-02-03T16:43:44.757" v="1749" actId="26606"/>
          <ac:spMkLst>
            <pc:docMk/>
            <pc:sldMk cId="1727055053" sldId="271"/>
            <ac:spMk id="22" creationId="{D5B0017B-2ECA-49AF-B397-DC140825DF8D}"/>
          </ac:spMkLst>
        </pc:spChg>
        <pc:spChg chg="add del">
          <ac:chgData name="Alex" userId="af37768a4cd635b8" providerId="LiveId" clId="{92692375-90CE-4B60-921A-8CA051FAD163}" dt="2021-02-03T16:43:36.900" v="1742" actId="26606"/>
          <ac:spMkLst>
            <pc:docMk/>
            <pc:sldMk cId="1727055053" sldId="271"/>
            <ac:spMk id="23" creationId="{1382A32C-5B0C-4B1C-A074-76C6DBCC9F87}"/>
          </ac:spMkLst>
        </pc:spChg>
        <pc:spChg chg="add del">
          <ac:chgData name="Alex" userId="af37768a4cd635b8" providerId="LiveId" clId="{92692375-90CE-4B60-921A-8CA051FAD163}" dt="2021-02-03T16:43:39.591" v="1744" actId="26606"/>
          <ac:spMkLst>
            <pc:docMk/>
            <pc:sldMk cId="1727055053" sldId="271"/>
            <ac:spMk id="25" creationId="{19C9EAEA-39D0-4B0E-A0EB-51E7B26740B1}"/>
          </ac:spMkLst>
        </pc:spChg>
        <pc:spChg chg="add del">
          <ac:chgData name="Alex" userId="af37768a4cd635b8" providerId="LiveId" clId="{92692375-90CE-4B60-921A-8CA051FAD163}" dt="2021-02-03T16:43:39.591" v="1744" actId="26606"/>
          <ac:spMkLst>
            <pc:docMk/>
            <pc:sldMk cId="1727055053" sldId="271"/>
            <ac:spMk id="26" creationId="{AAAE94E3-A7DB-4868-B1E3-E49703488BBC}"/>
          </ac:spMkLst>
        </pc:spChg>
        <pc:spChg chg="add del">
          <ac:chgData name="Alex" userId="af37768a4cd635b8" providerId="LiveId" clId="{92692375-90CE-4B60-921A-8CA051FAD163}" dt="2021-02-03T16:43:39.591" v="1744" actId="26606"/>
          <ac:spMkLst>
            <pc:docMk/>
            <pc:sldMk cId="1727055053" sldId="271"/>
            <ac:spMk id="27" creationId="{8CB5D2D7-DF65-4E86-BFBA-FFB9B5ACEB64}"/>
          </ac:spMkLst>
        </pc:spChg>
        <pc:spChg chg="add del">
          <ac:chgData name="Alex" userId="af37768a4cd635b8" providerId="LiveId" clId="{92692375-90CE-4B60-921A-8CA051FAD163}" dt="2021-02-03T16:43:39.591" v="1744" actId="26606"/>
          <ac:spMkLst>
            <pc:docMk/>
            <pc:sldMk cId="1727055053" sldId="271"/>
            <ac:spMk id="31" creationId="{3873B707-463F-40B0-8227-E8CC6C67EB25}"/>
          </ac:spMkLst>
        </pc:spChg>
        <pc:spChg chg="add del">
          <ac:chgData name="Alex" userId="af37768a4cd635b8" providerId="LiveId" clId="{92692375-90CE-4B60-921A-8CA051FAD163}" dt="2021-02-03T16:43:39.591" v="1744" actId="26606"/>
          <ac:spMkLst>
            <pc:docMk/>
            <pc:sldMk cId="1727055053" sldId="271"/>
            <ac:spMk id="32" creationId="{C13237C8-E62C-4F0D-A318-BD6FB6C2D138}"/>
          </ac:spMkLst>
        </pc:spChg>
        <pc:spChg chg="add del">
          <ac:chgData name="Alex" userId="af37768a4cd635b8" providerId="LiveId" clId="{92692375-90CE-4B60-921A-8CA051FAD163}" dt="2021-02-03T16:43:40.849" v="1746" actId="26606"/>
          <ac:spMkLst>
            <pc:docMk/>
            <pc:sldMk cId="1727055053" sldId="271"/>
            <ac:spMk id="34" creationId="{B430338F-E2FD-4573-B0B7-E2EB12CC9241}"/>
          </ac:spMkLst>
        </pc:spChg>
        <pc:spChg chg="add del">
          <ac:chgData name="Alex" userId="af37768a4cd635b8" providerId="LiveId" clId="{92692375-90CE-4B60-921A-8CA051FAD163}" dt="2021-02-03T16:43:40.849" v="1746" actId="26606"/>
          <ac:spMkLst>
            <pc:docMk/>
            <pc:sldMk cId="1727055053" sldId="271"/>
            <ac:spMk id="35" creationId="{95C8260E-968F-44E8-A823-ABB431311926}"/>
          </ac:spMkLst>
        </pc:spChg>
        <pc:spChg chg="add del">
          <ac:chgData name="Alex" userId="af37768a4cd635b8" providerId="LiveId" clId="{92692375-90CE-4B60-921A-8CA051FAD163}" dt="2021-02-03T16:43:40.849" v="1746" actId="26606"/>
          <ac:spMkLst>
            <pc:docMk/>
            <pc:sldMk cId="1727055053" sldId="271"/>
            <ac:spMk id="36" creationId="{FE43805F-24A6-46A4-B19B-54F28347355C}"/>
          </ac:spMkLst>
        </pc:spChg>
        <pc:spChg chg="add del">
          <ac:chgData name="Alex" userId="af37768a4cd635b8" providerId="LiveId" clId="{92692375-90CE-4B60-921A-8CA051FAD163}" dt="2021-02-03T16:43:44.743" v="1748" actId="26606"/>
          <ac:spMkLst>
            <pc:docMk/>
            <pc:sldMk cId="1727055053" sldId="271"/>
            <ac:spMk id="38" creationId="{149FB5C3-7336-4FE0-A30C-CC0A3646D499}"/>
          </ac:spMkLst>
        </pc:spChg>
        <pc:spChg chg="add del">
          <ac:chgData name="Alex" userId="af37768a4cd635b8" providerId="LiveId" clId="{92692375-90CE-4B60-921A-8CA051FAD163}" dt="2021-02-03T16:43:44.743" v="1748" actId="26606"/>
          <ac:spMkLst>
            <pc:docMk/>
            <pc:sldMk cId="1727055053" sldId="271"/>
            <ac:spMk id="41" creationId="{0DA909B4-15FF-46A6-8A7F-7AEF977FE9ED}"/>
          </ac:spMkLst>
        </pc:spChg>
        <pc:spChg chg="add del">
          <ac:chgData name="Alex" userId="af37768a4cd635b8" providerId="LiveId" clId="{92692375-90CE-4B60-921A-8CA051FAD163}" dt="2021-02-03T16:43:44.743" v="1748" actId="26606"/>
          <ac:spMkLst>
            <pc:docMk/>
            <pc:sldMk cId="1727055053" sldId="271"/>
            <ac:spMk id="42" creationId="{1382A32C-5B0C-4B1C-A074-76C6DBCC9F87}"/>
          </ac:spMkLst>
        </pc:spChg>
        <pc:spChg chg="add">
          <ac:chgData name="Alex" userId="af37768a4cd635b8" providerId="LiveId" clId="{92692375-90CE-4B60-921A-8CA051FAD163}" dt="2021-02-03T16:43:44.757" v="1749" actId="26606"/>
          <ac:spMkLst>
            <pc:docMk/>
            <pc:sldMk cId="1727055053" sldId="271"/>
            <ac:spMk id="44" creationId="{F5A5F1D7-F0D0-4687-9BD3-CA6A0714C634}"/>
          </ac:spMkLst>
        </pc:spChg>
        <pc:grpChg chg="add del">
          <ac:chgData name="Alex" userId="af37768a4cd635b8" providerId="LiveId" clId="{92692375-90CE-4B60-921A-8CA051FAD163}" dt="2021-02-03T16:43:36.900" v="1742" actId="26606"/>
          <ac:grpSpMkLst>
            <pc:docMk/>
            <pc:sldMk cId="1727055053" sldId="271"/>
            <ac:grpSpMk id="17" creationId="{19A6B5CE-CB1D-48EE-8B43-E952235C8371}"/>
          </ac:grpSpMkLst>
        </pc:grpChg>
        <pc:grpChg chg="add del">
          <ac:chgData name="Alex" userId="af37768a4cd635b8" providerId="LiveId" clId="{92692375-90CE-4B60-921A-8CA051FAD163}" dt="2021-02-03T16:43:39.591" v="1744" actId="26606"/>
          <ac:grpSpMkLst>
            <pc:docMk/>
            <pc:sldMk cId="1727055053" sldId="271"/>
            <ac:grpSpMk id="28" creationId="{1DE889C7-FAD6-4397-98E2-05D503484459}"/>
          </ac:grpSpMkLst>
        </pc:grpChg>
        <pc:grpChg chg="add del">
          <ac:chgData name="Alex" userId="af37768a4cd635b8" providerId="LiveId" clId="{92692375-90CE-4B60-921A-8CA051FAD163}" dt="2021-02-03T16:43:44.743" v="1748" actId="26606"/>
          <ac:grpSpMkLst>
            <pc:docMk/>
            <pc:sldMk cId="1727055053" sldId="271"/>
            <ac:grpSpMk id="39" creationId="{19A6B5CE-CB1D-48EE-8B43-E952235C8371}"/>
          </ac:grpSpMkLst>
        </pc:grpChg>
        <pc:grpChg chg="add">
          <ac:chgData name="Alex" userId="af37768a4cd635b8" providerId="LiveId" clId="{92692375-90CE-4B60-921A-8CA051FAD163}" dt="2021-02-03T16:43:44.757" v="1749" actId="26606"/>
          <ac:grpSpMkLst>
            <pc:docMk/>
            <pc:sldMk cId="1727055053" sldId="271"/>
            <ac:grpSpMk id="45" creationId="{AE1C45F0-260A-458C-96ED-C1F6D2151219}"/>
          </ac:grpSpMkLst>
        </pc:grpChg>
        <pc:picChg chg="add mod ord">
          <ac:chgData name="Alex" userId="af37768a4cd635b8" providerId="LiveId" clId="{92692375-90CE-4B60-921A-8CA051FAD163}" dt="2021-02-03T16:43:44.757" v="1749" actId="26606"/>
          <ac:picMkLst>
            <pc:docMk/>
            <pc:sldMk cId="1727055053" sldId="271"/>
            <ac:picMk id="5" creationId="{E57781ED-9F0F-404B-9A34-1E5A2390E8F3}"/>
          </ac:picMkLst>
        </pc:picChg>
        <pc:picChg chg="add mod ord">
          <ac:chgData name="Alex" userId="af37768a4cd635b8" providerId="LiveId" clId="{92692375-90CE-4B60-921A-8CA051FAD163}" dt="2021-02-03T16:43:44.757" v="1749" actId="26606"/>
          <ac:picMkLst>
            <pc:docMk/>
            <pc:sldMk cId="1727055053" sldId="271"/>
            <ac:picMk id="7" creationId="{75DA7170-C5B6-4C15-9663-33231E75F5FA}"/>
          </ac:picMkLst>
        </pc:picChg>
        <pc:cxnChg chg="add">
          <ac:chgData name="Alex" userId="af37768a4cd635b8" providerId="LiveId" clId="{92692375-90CE-4B60-921A-8CA051FAD163}" dt="2021-02-03T16:43:44.757" v="1749" actId="26606"/>
          <ac:cxnSpMkLst>
            <pc:docMk/>
            <pc:sldMk cId="1727055053" sldId="271"/>
            <ac:cxnSpMk id="24" creationId="{6CF1BAF6-AD41-4082-B212-8A1F9A2E8779}"/>
          </ac:cxnSpMkLst>
        </pc:cxnChg>
      </pc:sldChg>
      <pc:sldChg chg="modSp add mod">
        <pc:chgData name="Alex" userId="af37768a4cd635b8" providerId="LiveId" clId="{92692375-90CE-4B60-921A-8CA051FAD163}" dt="2021-02-03T22:22:54.383" v="4126" actId="20577"/>
        <pc:sldMkLst>
          <pc:docMk/>
          <pc:sldMk cId="1648451950" sldId="272"/>
        </pc:sldMkLst>
        <pc:spChg chg="mod">
          <ac:chgData name="Alex" userId="af37768a4cd635b8" providerId="LiveId" clId="{92692375-90CE-4B60-921A-8CA051FAD163}" dt="2021-02-03T20:24:09.532" v="3678" actId="313"/>
          <ac:spMkLst>
            <pc:docMk/>
            <pc:sldMk cId="1648451950" sldId="272"/>
            <ac:spMk id="2" creationId="{0A57E849-1D72-4E54-9A77-E24DF89EEE3E}"/>
          </ac:spMkLst>
        </pc:spChg>
        <pc:spChg chg="mod">
          <ac:chgData name="Alex" userId="af37768a4cd635b8" providerId="LiveId" clId="{92692375-90CE-4B60-921A-8CA051FAD163}" dt="2021-02-03T22:22:54.383" v="4126" actId="20577"/>
          <ac:spMkLst>
            <pc:docMk/>
            <pc:sldMk cId="1648451950" sldId="272"/>
            <ac:spMk id="8" creationId="{8B1833F3-BC2C-42CD-822F-0B8161689FAD}"/>
          </ac:spMkLst>
        </pc:spChg>
        <pc:picChg chg="mod">
          <ac:chgData name="Alex" userId="af37768a4cd635b8" providerId="LiveId" clId="{92692375-90CE-4B60-921A-8CA051FAD163}" dt="2021-02-03T18:12:29.873" v="2198"/>
          <ac:picMkLst>
            <pc:docMk/>
            <pc:sldMk cId="1648451950" sldId="272"/>
            <ac:picMk id="5" creationId="{E57781ED-9F0F-404B-9A34-1E5A2390E8F3}"/>
          </ac:picMkLst>
        </pc:picChg>
      </pc:sldChg>
      <pc:sldChg chg="addSp delSp modSp new mod setBg setClrOvrMap delDesignElem">
        <pc:chgData name="Alex" userId="af37768a4cd635b8" providerId="LiveId" clId="{92692375-90CE-4B60-921A-8CA051FAD163}" dt="2021-02-03T22:33:07.947" v="4197" actId="20577"/>
        <pc:sldMkLst>
          <pc:docMk/>
          <pc:sldMk cId="3810233616" sldId="273"/>
        </pc:sldMkLst>
        <pc:spChg chg="mod ord">
          <ac:chgData name="Alex" userId="af37768a4cd635b8" providerId="LiveId" clId="{92692375-90CE-4B60-921A-8CA051FAD163}" dt="2021-02-03T18:14:03.269" v="2232" actId="1076"/>
          <ac:spMkLst>
            <pc:docMk/>
            <pc:sldMk cId="3810233616" sldId="273"/>
            <ac:spMk id="2" creationId="{D69B4B36-8AF1-4217-9363-AD3105780A56}"/>
          </ac:spMkLst>
        </pc:spChg>
        <pc:spChg chg="del">
          <ac:chgData name="Alex" userId="af37768a4cd635b8" providerId="LiveId" clId="{92692375-90CE-4B60-921A-8CA051FAD163}" dt="2021-02-03T17:44:08.783" v="1753" actId="22"/>
          <ac:spMkLst>
            <pc:docMk/>
            <pc:sldMk cId="3810233616" sldId="273"/>
            <ac:spMk id="3" creationId="{E1D4ECF5-320B-4825-AE79-055C67C420D6}"/>
          </ac:spMkLst>
        </pc:spChg>
        <pc:spChg chg="add del mod">
          <ac:chgData name="Alex" userId="af37768a4cd635b8" providerId="LiveId" clId="{92692375-90CE-4B60-921A-8CA051FAD163}" dt="2021-02-03T18:15:11.254" v="2267" actId="478"/>
          <ac:spMkLst>
            <pc:docMk/>
            <pc:sldMk cId="3810233616" sldId="273"/>
            <ac:spMk id="13" creationId="{866858CB-F148-4C6D-8673-B9867135CAE6}"/>
          </ac:spMkLst>
        </pc:spChg>
        <pc:spChg chg="add del">
          <ac:chgData name="Alex" userId="af37768a4cd635b8" providerId="LiveId" clId="{92692375-90CE-4B60-921A-8CA051FAD163}" dt="2021-02-03T18:13:49.583" v="2228" actId="26606"/>
          <ac:spMkLst>
            <pc:docMk/>
            <pc:sldMk cId="3810233616" sldId="273"/>
            <ac:spMk id="14" creationId="{6753252F-4873-4F63-801D-CC719279A7D5}"/>
          </ac:spMkLst>
        </pc:spChg>
        <pc:spChg chg="add mod">
          <ac:chgData name="Alex" userId="af37768a4cd635b8" providerId="LiveId" clId="{92692375-90CE-4B60-921A-8CA051FAD163}" dt="2021-02-03T22:33:07.947" v="4197" actId="20577"/>
          <ac:spMkLst>
            <pc:docMk/>
            <pc:sldMk cId="3810233616" sldId="273"/>
            <ac:spMk id="15" creationId="{44A46D49-A131-4268-99E5-F50083749076}"/>
          </ac:spMkLst>
        </pc:spChg>
        <pc:spChg chg="add del">
          <ac:chgData name="Alex" userId="af37768a4cd635b8" providerId="LiveId" clId="{92692375-90CE-4B60-921A-8CA051FAD163}" dt="2021-02-03T18:13:49.583" v="2228" actId="26606"/>
          <ac:spMkLst>
            <pc:docMk/>
            <pc:sldMk cId="3810233616" sldId="273"/>
            <ac:spMk id="16" creationId="{047C8CCB-F95D-4249-92DD-651249D3535A}"/>
          </ac:spMkLst>
        </pc:spChg>
        <pc:spChg chg="add del">
          <ac:chgData name="Alex" userId="af37768a4cd635b8" providerId="LiveId" clId="{92692375-90CE-4B60-921A-8CA051FAD163}" dt="2021-02-03T18:13:00.988" v="2222" actId="26606"/>
          <ac:spMkLst>
            <pc:docMk/>
            <pc:sldMk cId="3810233616" sldId="273"/>
            <ac:spMk id="18" creationId="{9D25F302-27C5-414F-97F8-6EA0A6C028BA}"/>
          </ac:spMkLst>
        </pc:spChg>
        <pc:spChg chg="add del">
          <ac:chgData name="Alex" userId="af37768a4cd635b8" providerId="LiveId" clId="{92692375-90CE-4B60-921A-8CA051FAD163}" dt="2021-02-03T18:13:00.988" v="2222" actId="26606"/>
          <ac:spMkLst>
            <pc:docMk/>
            <pc:sldMk cId="3810233616" sldId="273"/>
            <ac:spMk id="19" creationId="{830A36F8-48C2-4842-A87B-8CE8DF4E7FD2}"/>
          </ac:spMkLst>
        </pc:spChg>
        <pc:spChg chg="add del">
          <ac:chgData name="Alex" userId="af37768a4cd635b8" providerId="LiveId" clId="{92692375-90CE-4B60-921A-8CA051FAD163}" dt="2021-02-03T18:13:00.988" v="2222" actId="26606"/>
          <ac:spMkLst>
            <pc:docMk/>
            <pc:sldMk cId="3810233616" sldId="273"/>
            <ac:spMk id="20" creationId="{086A5A31-B10A-4793-84D4-D785959AE5B8}"/>
          </ac:spMkLst>
        </pc:spChg>
        <pc:spChg chg="add del">
          <ac:chgData name="Alex" userId="af37768a4cd635b8" providerId="LiveId" clId="{92692375-90CE-4B60-921A-8CA051FAD163}" dt="2021-02-03T18:10:49.962" v="2150" actId="26606"/>
          <ac:spMkLst>
            <pc:docMk/>
            <pc:sldMk cId="3810233616" sldId="273"/>
            <ac:spMk id="21" creationId="{A016CB47-C4D4-4332-9ED0-DBB916252F76}"/>
          </ac:spMkLst>
        </pc:spChg>
        <pc:spChg chg="add del">
          <ac:chgData name="Alex" userId="af37768a4cd635b8" providerId="LiveId" clId="{92692375-90CE-4B60-921A-8CA051FAD163}" dt="2021-02-03T18:12:53.887" v="2208" actId="26606"/>
          <ac:spMkLst>
            <pc:docMk/>
            <pc:sldMk cId="3810233616" sldId="273"/>
            <ac:spMk id="22" creationId="{A016CB47-C4D4-4332-9ED0-DBB916252F76}"/>
          </ac:spMkLst>
        </pc:spChg>
        <pc:spChg chg="add del">
          <ac:chgData name="Alex" userId="af37768a4cd635b8" providerId="LiveId" clId="{92692375-90CE-4B60-921A-8CA051FAD163}" dt="2021-02-03T18:10:49.962" v="2150" actId="26606"/>
          <ac:spMkLst>
            <pc:docMk/>
            <pc:sldMk cId="3810233616" sldId="273"/>
            <ac:spMk id="23" creationId="{95C8260E-968F-44E8-A823-ABB431311926}"/>
          </ac:spMkLst>
        </pc:spChg>
        <pc:spChg chg="add del">
          <ac:chgData name="Alex" userId="af37768a4cd635b8" providerId="LiveId" clId="{92692375-90CE-4B60-921A-8CA051FAD163}" dt="2021-02-03T18:12:53.887" v="2208" actId="26606"/>
          <ac:spMkLst>
            <pc:docMk/>
            <pc:sldMk cId="3810233616" sldId="273"/>
            <ac:spMk id="24" creationId="{95C8260E-968F-44E8-A823-ABB431311926}"/>
          </ac:spMkLst>
        </pc:spChg>
        <pc:spChg chg="add del">
          <ac:chgData name="Alex" userId="af37768a4cd635b8" providerId="LiveId" clId="{92692375-90CE-4B60-921A-8CA051FAD163}" dt="2021-02-03T18:10:49.962" v="2150" actId="26606"/>
          <ac:spMkLst>
            <pc:docMk/>
            <pc:sldMk cId="3810233616" sldId="273"/>
            <ac:spMk id="25" creationId="{2C1BBA94-3F40-40AA-8BB9-E69E25E537C1}"/>
          </ac:spMkLst>
        </pc:spChg>
        <pc:spChg chg="add del">
          <ac:chgData name="Alex" userId="af37768a4cd635b8" providerId="LiveId" clId="{92692375-90CE-4B60-921A-8CA051FAD163}" dt="2021-02-03T18:12:53.887" v="2208" actId="26606"/>
          <ac:spMkLst>
            <pc:docMk/>
            <pc:sldMk cId="3810233616" sldId="273"/>
            <ac:spMk id="26" creationId="{2C1BBA94-3F40-40AA-8BB9-E69E25E537C1}"/>
          </ac:spMkLst>
        </pc:spChg>
        <pc:spChg chg="add del">
          <ac:chgData name="Alex" userId="af37768a4cd635b8" providerId="LiveId" clId="{92692375-90CE-4B60-921A-8CA051FAD163}" dt="2021-02-03T18:10:49.962" v="2150" actId="26606"/>
          <ac:spMkLst>
            <pc:docMk/>
            <pc:sldMk cId="3810233616" sldId="273"/>
            <ac:spMk id="27" creationId="{FE43805F-24A6-46A4-B19B-54F28347355C}"/>
          </ac:spMkLst>
        </pc:spChg>
        <pc:spChg chg="add">
          <ac:chgData name="Alex" userId="af37768a4cd635b8" providerId="LiveId" clId="{92692375-90CE-4B60-921A-8CA051FAD163}" dt="2021-02-03T18:13:49.583" v="2228" actId="26606"/>
          <ac:spMkLst>
            <pc:docMk/>
            <pc:sldMk cId="3810233616" sldId="273"/>
            <ac:spMk id="28" creationId="{9D25F302-27C5-414F-97F8-6EA0A6C028BA}"/>
          </ac:spMkLst>
        </pc:spChg>
        <pc:spChg chg="add del">
          <ac:chgData name="Alex" userId="af37768a4cd635b8" providerId="LiveId" clId="{92692375-90CE-4B60-921A-8CA051FAD163}" dt="2021-02-03T18:10:51.180" v="2152" actId="26606"/>
          <ac:spMkLst>
            <pc:docMk/>
            <pc:sldMk cId="3810233616" sldId="273"/>
            <ac:spMk id="29" creationId="{F1E7273E-E5A3-4B1D-BE3E-56F045D92700}"/>
          </ac:spMkLst>
        </pc:spChg>
        <pc:spChg chg="add del">
          <ac:chgData name="Alex" userId="af37768a4cd635b8" providerId="LiveId" clId="{92692375-90CE-4B60-921A-8CA051FAD163}" dt="2021-02-03T18:10:51.180" v="2152" actId="26606"/>
          <ac:spMkLst>
            <pc:docMk/>
            <pc:sldMk cId="3810233616" sldId="273"/>
            <ac:spMk id="30" creationId="{9CF7FE1C-8BC5-4B0C-A2BC-93AB72C90FDD}"/>
          </ac:spMkLst>
        </pc:spChg>
        <pc:spChg chg="add del">
          <ac:chgData name="Alex" userId="af37768a4cd635b8" providerId="LiveId" clId="{92692375-90CE-4B60-921A-8CA051FAD163}" dt="2021-02-03T18:12:53.887" v="2208" actId="26606"/>
          <ac:spMkLst>
            <pc:docMk/>
            <pc:sldMk cId="3810233616" sldId="273"/>
            <ac:spMk id="31" creationId="{FE43805F-24A6-46A4-B19B-54F28347355C}"/>
          </ac:spMkLst>
        </pc:spChg>
        <pc:spChg chg="add del">
          <ac:chgData name="Alex" userId="af37768a4cd635b8" providerId="LiveId" clId="{92692375-90CE-4B60-921A-8CA051FAD163}" dt="2021-02-03T18:10:51.582" v="2154" actId="26606"/>
          <ac:spMkLst>
            <pc:docMk/>
            <pc:sldMk cId="3810233616" sldId="273"/>
            <ac:spMk id="32" creationId="{D462EE7E-14DF-497D-AE08-F6623DB88E99}"/>
          </ac:spMkLst>
        </pc:spChg>
        <pc:spChg chg="add del">
          <ac:chgData name="Alex" userId="af37768a4cd635b8" providerId="LiveId" clId="{92692375-90CE-4B60-921A-8CA051FAD163}" dt="2021-02-03T18:10:51.582" v="2154" actId="26606"/>
          <ac:spMkLst>
            <pc:docMk/>
            <pc:sldMk cId="3810233616" sldId="273"/>
            <ac:spMk id="33" creationId="{2FBF0AC7-1F73-4A5E-882F-8C2A41F1AEA4}"/>
          </ac:spMkLst>
        </pc:spChg>
        <pc:spChg chg="add del">
          <ac:chgData name="Alex" userId="af37768a4cd635b8" providerId="LiveId" clId="{92692375-90CE-4B60-921A-8CA051FAD163}" dt="2021-02-03T18:12:54.777" v="2210" actId="26606"/>
          <ac:spMkLst>
            <pc:docMk/>
            <pc:sldMk cId="3810233616" sldId="273"/>
            <ac:spMk id="34" creationId="{25DD7917-DC43-4DB1-8719-34243DFC6FDE}"/>
          </ac:spMkLst>
        </pc:spChg>
        <pc:spChg chg="add del">
          <ac:chgData name="Alex" userId="af37768a4cd635b8" providerId="LiveId" clId="{92692375-90CE-4B60-921A-8CA051FAD163}" dt="2021-02-03T18:10:53.850" v="2156" actId="26606"/>
          <ac:spMkLst>
            <pc:docMk/>
            <pc:sldMk cId="3810233616" sldId="273"/>
            <ac:spMk id="35" creationId="{799A8B4F-0FED-46C0-9186-5A8E116D8744}"/>
          </ac:spMkLst>
        </pc:spChg>
        <pc:spChg chg="add del">
          <ac:chgData name="Alex" userId="af37768a4cd635b8" providerId="LiveId" clId="{92692375-90CE-4B60-921A-8CA051FAD163}" dt="2021-02-03T18:10:53.850" v="2156" actId="26606"/>
          <ac:spMkLst>
            <pc:docMk/>
            <pc:sldMk cId="3810233616" sldId="273"/>
            <ac:spMk id="37" creationId="{38A69B74-22E3-47CC-823F-18BE7930C814}"/>
          </ac:spMkLst>
        </pc:spChg>
        <pc:spChg chg="add del">
          <ac:chgData name="Alex" userId="af37768a4cd635b8" providerId="LiveId" clId="{92692375-90CE-4B60-921A-8CA051FAD163}" dt="2021-02-03T18:10:53.850" v="2156" actId="26606"/>
          <ac:spMkLst>
            <pc:docMk/>
            <pc:sldMk cId="3810233616" sldId="273"/>
            <ac:spMk id="38" creationId="{1778637B-5DB8-4A75-B2E6-FC2B1BB9A7DB}"/>
          </ac:spMkLst>
        </pc:spChg>
        <pc:spChg chg="add del">
          <ac:chgData name="Alex" userId="af37768a4cd635b8" providerId="LiveId" clId="{92692375-90CE-4B60-921A-8CA051FAD163}" dt="2021-02-03T18:10:53.850" v="2156" actId="26606"/>
          <ac:spMkLst>
            <pc:docMk/>
            <pc:sldMk cId="3810233616" sldId="273"/>
            <ac:spMk id="39" creationId="{0035A30C-45F3-4EFB-B2E8-6E2A11843D39}"/>
          </ac:spMkLst>
        </pc:spChg>
        <pc:spChg chg="add del">
          <ac:chgData name="Alex" userId="af37768a4cd635b8" providerId="LiveId" clId="{92692375-90CE-4B60-921A-8CA051FAD163}" dt="2021-02-03T18:12:54.777" v="2210" actId="26606"/>
          <ac:spMkLst>
            <pc:docMk/>
            <pc:sldMk cId="3810233616" sldId="273"/>
            <ac:spMk id="40" creationId="{410C1444-5E64-4361-A98D-1098E1813E6A}"/>
          </ac:spMkLst>
        </pc:spChg>
        <pc:spChg chg="add del">
          <ac:chgData name="Alex" userId="af37768a4cd635b8" providerId="LiveId" clId="{92692375-90CE-4B60-921A-8CA051FAD163}" dt="2021-02-03T18:10:55.421" v="2158" actId="26606"/>
          <ac:spMkLst>
            <pc:docMk/>
            <pc:sldMk cId="3810233616" sldId="273"/>
            <ac:spMk id="41" creationId="{003713C1-2FB2-413B-BF91-3AE41726FB7A}"/>
          </ac:spMkLst>
        </pc:spChg>
        <pc:spChg chg="add del">
          <ac:chgData name="Alex" userId="af37768a4cd635b8" providerId="LiveId" clId="{92692375-90CE-4B60-921A-8CA051FAD163}" dt="2021-02-03T18:10:55.421" v="2158" actId="26606"/>
          <ac:spMkLst>
            <pc:docMk/>
            <pc:sldMk cId="3810233616" sldId="273"/>
            <ac:spMk id="42" creationId="{90795B4D-5022-4A7F-A01D-8D880B7CDBE6}"/>
          </ac:spMkLst>
        </pc:spChg>
        <pc:spChg chg="add del">
          <ac:chgData name="Alex" userId="af37768a4cd635b8" providerId="LiveId" clId="{92692375-90CE-4B60-921A-8CA051FAD163}" dt="2021-02-03T18:10:55.421" v="2158" actId="26606"/>
          <ac:spMkLst>
            <pc:docMk/>
            <pc:sldMk cId="3810233616" sldId="273"/>
            <ac:spMk id="43" creationId="{AFD19018-DE7C-4796-ADF2-AD2EB0FC0D9C}"/>
          </ac:spMkLst>
        </pc:spChg>
        <pc:spChg chg="add del">
          <ac:chgData name="Alex" userId="af37768a4cd635b8" providerId="LiveId" clId="{92692375-90CE-4B60-921A-8CA051FAD163}" dt="2021-02-03T18:10:55.421" v="2158" actId="26606"/>
          <ac:spMkLst>
            <pc:docMk/>
            <pc:sldMk cId="3810233616" sldId="273"/>
            <ac:spMk id="44" creationId="{B1A0A2C2-4F85-44AF-8708-8DCA4B550CB8}"/>
          </ac:spMkLst>
        </pc:spChg>
        <pc:spChg chg="add del">
          <ac:chgData name="Alex" userId="af37768a4cd635b8" providerId="LiveId" clId="{92692375-90CE-4B60-921A-8CA051FAD163}" dt="2021-02-03T18:12:54.777" v="2210" actId="26606"/>
          <ac:spMkLst>
            <pc:docMk/>
            <pc:sldMk cId="3810233616" sldId="273"/>
            <ac:spMk id="45" creationId="{E075BB12-23BA-44A6-ABE6-664ACD6AC2A5}"/>
          </ac:spMkLst>
        </pc:spChg>
        <pc:spChg chg="add del">
          <ac:chgData name="Alex" userId="af37768a4cd635b8" providerId="LiveId" clId="{92692375-90CE-4B60-921A-8CA051FAD163}" dt="2021-02-03T18:10:55.803" v="2160" actId="26606"/>
          <ac:spMkLst>
            <pc:docMk/>
            <pc:sldMk cId="3810233616" sldId="273"/>
            <ac:spMk id="46" creationId="{799A8B4F-0FED-46C0-9186-5A8E116D8744}"/>
          </ac:spMkLst>
        </pc:spChg>
        <pc:spChg chg="add del">
          <ac:chgData name="Alex" userId="af37768a4cd635b8" providerId="LiveId" clId="{92692375-90CE-4B60-921A-8CA051FAD163}" dt="2021-02-03T18:10:55.803" v="2160" actId="26606"/>
          <ac:spMkLst>
            <pc:docMk/>
            <pc:sldMk cId="3810233616" sldId="273"/>
            <ac:spMk id="48" creationId="{38A69B74-22E3-47CC-823F-18BE7930C814}"/>
          </ac:spMkLst>
        </pc:spChg>
        <pc:spChg chg="add del">
          <ac:chgData name="Alex" userId="af37768a4cd635b8" providerId="LiveId" clId="{92692375-90CE-4B60-921A-8CA051FAD163}" dt="2021-02-03T18:10:55.803" v="2160" actId="26606"/>
          <ac:spMkLst>
            <pc:docMk/>
            <pc:sldMk cId="3810233616" sldId="273"/>
            <ac:spMk id="49" creationId="{1778637B-5DB8-4A75-B2E6-FC2B1BB9A7DB}"/>
          </ac:spMkLst>
        </pc:spChg>
        <pc:spChg chg="add del">
          <ac:chgData name="Alex" userId="af37768a4cd635b8" providerId="LiveId" clId="{92692375-90CE-4B60-921A-8CA051FAD163}" dt="2021-02-03T18:10:55.803" v="2160" actId="26606"/>
          <ac:spMkLst>
            <pc:docMk/>
            <pc:sldMk cId="3810233616" sldId="273"/>
            <ac:spMk id="50" creationId="{0035A30C-45F3-4EFB-B2E8-6E2A11843D39}"/>
          </ac:spMkLst>
        </pc:spChg>
        <pc:spChg chg="add del">
          <ac:chgData name="Alex" userId="af37768a4cd635b8" providerId="LiveId" clId="{92692375-90CE-4B60-921A-8CA051FAD163}" dt="2021-02-03T18:12:54.777" v="2210" actId="26606"/>
          <ac:spMkLst>
            <pc:docMk/>
            <pc:sldMk cId="3810233616" sldId="273"/>
            <ac:spMk id="51" creationId="{2BC04747-F6F9-4ED6-BE92-B40598694081}"/>
          </ac:spMkLst>
        </pc:spChg>
        <pc:spChg chg="add del">
          <ac:chgData name="Alex" userId="af37768a4cd635b8" providerId="LiveId" clId="{92692375-90CE-4B60-921A-8CA051FAD163}" dt="2021-02-03T18:10:56.866" v="2162" actId="26606"/>
          <ac:spMkLst>
            <pc:docMk/>
            <pc:sldMk cId="3810233616" sldId="273"/>
            <ac:spMk id="52" creationId="{D462EE7E-14DF-497D-AE08-F6623DB88E99}"/>
          </ac:spMkLst>
        </pc:spChg>
        <pc:spChg chg="add del">
          <ac:chgData name="Alex" userId="af37768a4cd635b8" providerId="LiveId" clId="{92692375-90CE-4B60-921A-8CA051FAD163}" dt="2021-02-03T18:10:56.866" v="2162" actId="26606"/>
          <ac:spMkLst>
            <pc:docMk/>
            <pc:sldMk cId="3810233616" sldId="273"/>
            <ac:spMk id="53" creationId="{2FBF0AC7-1F73-4A5E-882F-8C2A41F1AEA4}"/>
          </ac:spMkLst>
        </pc:spChg>
        <pc:spChg chg="add del">
          <ac:chgData name="Alex" userId="af37768a4cd635b8" providerId="LiveId" clId="{92692375-90CE-4B60-921A-8CA051FAD163}" dt="2021-02-03T18:12:54.777" v="2210" actId="26606"/>
          <ac:spMkLst>
            <pc:docMk/>
            <pc:sldMk cId="3810233616" sldId="273"/>
            <ac:spMk id="54" creationId="{0594E94A-8938-4CC4-AC3C-E016837AE2C6}"/>
          </ac:spMkLst>
        </pc:spChg>
        <pc:spChg chg="add del">
          <ac:chgData name="Alex" userId="af37768a4cd635b8" providerId="LiveId" clId="{92692375-90CE-4B60-921A-8CA051FAD163}" dt="2021-02-03T18:10:57.196" v="2164" actId="26606"/>
          <ac:spMkLst>
            <pc:docMk/>
            <pc:sldMk cId="3810233616" sldId="273"/>
            <ac:spMk id="55" creationId="{F1E7273E-E5A3-4B1D-BE3E-56F045D92700}"/>
          </ac:spMkLst>
        </pc:spChg>
        <pc:spChg chg="add del">
          <ac:chgData name="Alex" userId="af37768a4cd635b8" providerId="LiveId" clId="{92692375-90CE-4B60-921A-8CA051FAD163}" dt="2021-02-03T18:10:57.196" v="2164" actId="26606"/>
          <ac:spMkLst>
            <pc:docMk/>
            <pc:sldMk cId="3810233616" sldId="273"/>
            <ac:spMk id="56" creationId="{9CF7FE1C-8BC5-4B0C-A2BC-93AB72C90FDD}"/>
          </ac:spMkLst>
        </pc:spChg>
        <pc:spChg chg="add del">
          <ac:chgData name="Alex" userId="af37768a4cd635b8" providerId="LiveId" clId="{92692375-90CE-4B60-921A-8CA051FAD163}" dt="2021-02-03T18:12:55.607" v="2212" actId="26606"/>
          <ac:spMkLst>
            <pc:docMk/>
            <pc:sldMk cId="3810233616" sldId="273"/>
            <ac:spMk id="57" creationId="{71F6FCE1-8678-40F4-9644-79CD53330DC8}"/>
          </ac:spMkLst>
        </pc:spChg>
        <pc:spChg chg="add del">
          <ac:chgData name="Alex" userId="af37768a4cd635b8" providerId="LiveId" clId="{92692375-90CE-4B60-921A-8CA051FAD163}" dt="2021-02-03T18:10:58.409" v="2166" actId="26606"/>
          <ac:spMkLst>
            <pc:docMk/>
            <pc:sldMk cId="3810233616" sldId="273"/>
            <ac:spMk id="58" creationId="{C3896A03-3945-419A-B66B-4EE266EDD152}"/>
          </ac:spMkLst>
        </pc:spChg>
        <pc:spChg chg="add del">
          <ac:chgData name="Alex" userId="af37768a4cd635b8" providerId="LiveId" clId="{92692375-90CE-4B60-921A-8CA051FAD163}" dt="2021-02-03T18:10:58.409" v="2166" actId="26606"/>
          <ac:spMkLst>
            <pc:docMk/>
            <pc:sldMk cId="3810233616" sldId="273"/>
            <ac:spMk id="59" creationId="{B34F5AD2-EDBD-4BBD-A55C-EAFFD0C7097A}"/>
          </ac:spMkLst>
        </pc:spChg>
        <pc:spChg chg="add del">
          <ac:chgData name="Alex" userId="af37768a4cd635b8" providerId="LiveId" clId="{92692375-90CE-4B60-921A-8CA051FAD163}" dt="2021-02-03T18:10:58.409" v="2166" actId="26606"/>
          <ac:spMkLst>
            <pc:docMk/>
            <pc:sldMk cId="3810233616" sldId="273"/>
            <ac:spMk id="60" creationId="{450D3AD2-FA80-415F-A9CE-54D884561CD7}"/>
          </ac:spMkLst>
        </pc:spChg>
        <pc:spChg chg="add del">
          <ac:chgData name="Alex" userId="af37768a4cd635b8" providerId="LiveId" clId="{92692375-90CE-4B60-921A-8CA051FAD163}" dt="2021-02-03T18:12:57.665" v="2214" actId="26606"/>
          <ac:spMkLst>
            <pc:docMk/>
            <pc:sldMk cId="3810233616" sldId="273"/>
            <ac:spMk id="61" creationId="{5BA49487-3FDB-4FB7-9D50-2B4F9454DA91}"/>
          </ac:spMkLst>
        </pc:spChg>
        <pc:spChg chg="add del">
          <ac:chgData name="Alex" userId="af37768a4cd635b8" providerId="LiveId" clId="{92692375-90CE-4B60-921A-8CA051FAD163}" dt="2021-02-03T18:10:58.931" v="2168" actId="26606"/>
          <ac:spMkLst>
            <pc:docMk/>
            <pc:sldMk cId="3810233616" sldId="273"/>
            <ac:spMk id="62" creationId="{E4B7C1DD-857C-4D03-AAB3-C5C95BD51A8F}"/>
          </ac:spMkLst>
        </pc:spChg>
        <pc:spChg chg="add del">
          <ac:chgData name="Alex" userId="af37768a4cd635b8" providerId="LiveId" clId="{92692375-90CE-4B60-921A-8CA051FAD163}" dt="2021-02-03T18:12:57.665" v="2214" actId="26606"/>
          <ac:spMkLst>
            <pc:docMk/>
            <pc:sldMk cId="3810233616" sldId="273"/>
            <ac:spMk id="63" creationId="{1C938212-FA12-4FF1-87C8-ACDE99D06F69}"/>
          </ac:spMkLst>
        </pc:spChg>
        <pc:spChg chg="add del">
          <ac:chgData name="Alex" userId="af37768a4cd635b8" providerId="LiveId" clId="{92692375-90CE-4B60-921A-8CA051FAD163}" dt="2021-02-03T18:11:00.422" v="2170" actId="26606"/>
          <ac:spMkLst>
            <pc:docMk/>
            <pc:sldMk cId="3810233616" sldId="273"/>
            <ac:spMk id="64" creationId="{5BA49487-3FDB-4FB7-9D50-2B4F9454DA91}"/>
          </ac:spMkLst>
        </pc:spChg>
        <pc:spChg chg="add del">
          <ac:chgData name="Alex" userId="af37768a4cd635b8" providerId="LiveId" clId="{92692375-90CE-4B60-921A-8CA051FAD163}" dt="2021-02-03T18:11:00.422" v="2170" actId="26606"/>
          <ac:spMkLst>
            <pc:docMk/>
            <pc:sldMk cId="3810233616" sldId="273"/>
            <ac:spMk id="65" creationId="{1C938212-FA12-4FF1-87C8-ACDE99D06F69}"/>
          </ac:spMkLst>
        </pc:spChg>
        <pc:spChg chg="add del">
          <ac:chgData name="Alex" userId="af37768a4cd635b8" providerId="LiveId" clId="{92692375-90CE-4B60-921A-8CA051FAD163}" dt="2021-02-03T18:11:00.422" v="2170" actId="26606"/>
          <ac:spMkLst>
            <pc:docMk/>
            <pc:sldMk cId="3810233616" sldId="273"/>
            <ac:spMk id="66" creationId="{369F152D-E540-4B48-BA11-2ADF043C6111}"/>
          </ac:spMkLst>
        </pc:spChg>
        <pc:spChg chg="add del">
          <ac:chgData name="Alex" userId="af37768a4cd635b8" providerId="LiveId" clId="{92692375-90CE-4B60-921A-8CA051FAD163}" dt="2021-02-03T18:11:00.422" v="2170" actId="26606"/>
          <ac:spMkLst>
            <pc:docMk/>
            <pc:sldMk cId="3810233616" sldId="273"/>
            <ac:spMk id="67" creationId="{0C059F7E-04C4-4C46-9B3E-E5CE267E347D}"/>
          </ac:spMkLst>
        </pc:spChg>
        <pc:spChg chg="add del">
          <ac:chgData name="Alex" userId="af37768a4cd635b8" providerId="LiveId" clId="{92692375-90CE-4B60-921A-8CA051FAD163}" dt="2021-02-03T18:12:57.665" v="2214" actId="26606"/>
          <ac:spMkLst>
            <pc:docMk/>
            <pc:sldMk cId="3810233616" sldId="273"/>
            <ac:spMk id="68" creationId="{369F152D-E540-4B48-BA11-2ADF043C6111}"/>
          </ac:spMkLst>
        </pc:spChg>
        <pc:spChg chg="add del">
          <ac:chgData name="Alex" userId="af37768a4cd635b8" providerId="LiveId" clId="{92692375-90CE-4B60-921A-8CA051FAD163}" dt="2021-02-03T18:11:03.802" v="2172" actId="26606"/>
          <ac:spMkLst>
            <pc:docMk/>
            <pc:sldMk cId="3810233616" sldId="273"/>
            <ac:spMk id="69" creationId="{C3896A03-3945-419A-B66B-4EE266EDD152}"/>
          </ac:spMkLst>
        </pc:spChg>
        <pc:spChg chg="add del">
          <ac:chgData name="Alex" userId="af37768a4cd635b8" providerId="LiveId" clId="{92692375-90CE-4B60-921A-8CA051FAD163}" dt="2021-02-03T18:11:03.802" v="2172" actId="26606"/>
          <ac:spMkLst>
            <pc:docMk/>
            <pc:sldMk cId="3810233616" sldId="273"/>
            <ac:spMk id="70" creationId="{B34F5AD2-EDBD-4BBD-A55C-EAFFD0C7097A}"/>
          </ac:spMkLst>
        </pc:spChg>
        <pc:spChg chg="add del">
          <ac:chgData name="Alex" userId="af37768a4cd635b8" providerId="LiveId" clId="{92692375-90CE-4B60-921A-8CA051FAD163}" dt="2021-02-03T18:11:03.802" v="2172" actId="26606"/>
          <ac:spMkLst>
            <pc:docMk/>
            <pc:sldMk cId="3810233616" sldId="273"/>
            <ac:spMk id="71" creationId="{450D3AD2-FA80-415F-A9CE-54D884561CD7}"/>
          </ac:spMkLst>
        </pc:spChg>
        <pc:spChg chg="add del">
          <ac:chgData name="Alex" userId="af37768a4cd635b8" providerId="LiveId" clId="{92692375-90CE-4B60-921A-8CA051FAD163}" dt="2021-02-03T18:12:57.665" v="2214" actId="26606"/>
          <ac:spMkLst>
            <pc:docMk/>
            <pc:sldMk cId="3810233616" sldId="273"/>
            <ac:spMk id="72" creationId="{0C059F7E-04C4-4C46-9B3E-E5CE267E347D}"/>
          </ac:spMkLst>
        </pc:spChg>
        <pc:spChg chg="add del">
          <ac:chgData name="Alex" userId="af37768a4cd635b8" providerId="LiveId" clId="{92692375-90CE-4B60-921A-8CA051FAD163}" dt="2021-02-03T18:11:04.184" v="2174" actId="26606"/>
          <ac:spMkLst>
            <pc:docMk/>
            <pc:sldMk cId="3810233616" sldId="273"/>
            <ac:spMk id="73" creationId="{A016CB47-C4D4-4332-9ED0-DBB916252F76}"/>
          </ac:spMkLst>
        </pc:spChg>
        <pc:spChg chg="add del">
          <ac:chgData name="Alex" userId="af37768a4cd635b8" providerId="LiveId" clId="{92692375-90CE-4B60-921A-8CA051FAD163}" dt="2021-02-03T18:11:04.184" v="2174" actId="26606"/>
          <ac:spMkLst>
            <pc:docMk/>
            <pc:sldMk cId="3810233616" sldId="273"/>
            <ac:spMk id="74" creationId="{95C8260E-968F-44E8-A823-ABB431311926}"/>
          </ac:spMkLst>
        </pc:spChg>
        <pc:spChg chg="add del">
          <ac:chgData name="Alex" userId="af37768a4cd635b8" providerId="LiveId" clId="{92692375-90CE-4B60-921A-8CA051FAD163}" dt="2021-02-03T18:11:04.184" v="2174" actId="26606"/>
          <ac:spMkLst>
            <pc:docMk/>
            <pc:sldMk cId="3810233616" sldId="273"/>
            <ac:spMk id="75" creationId="{2C1BBA94-3F40-40AA-8BB9-E69E25E537C1}"/>
          </ac:spMkLst>
        </pc:spChg>
        <pc:spChg chg="add del">
          <ac:chgData name="Alex" userId="af37768a4cd635b8" providerId="LiveId" clId="{92692375-90CE-4B60-921A-8CA051FAD163}" dt="2021-02-03T18:11:04.184" v="2174" actId="26606"/>
          <ac:spMkLst>
            <pc:docMk/>
            <pc:sldMk cId="3810233616" sldId="273"/>
            <ac:spMk id="76" creationId="{FE43805F-24A6-46A4-B19B-54F28347355C}"/>
          </ac:spMkLst>
        </pc:spChg>
        <pc:spChg chg="add">
          <ac:chgData name="Alex" userId="af37768a4cd635b8" providerId="LiveId" clId="{92692375-90CE-4B60-921A-8CA051FAD163}" dt="2021-02-03T18:13:49.583" v="2228" actId="26606"/>
          <ac:spMkLst>
            <pc:docMk/>
            <pc:sldMk cId="3810233616" sldId="273"/>
            <ac:spMk id="77" creationId="{830A36F8-48C2-4842-A87B-8CE8DF4E7FD2}"/>
          </ac:spMkLst>
        </pc:spChg>
        <pc:spChg chg="add del">
          <ac:chgData name="Alex" userId="af37768a4cd635b8" providerId="LiveId" clId="{92692375-90CE-4B60-921A-8CA051FAD163}" dt="2021-02-03T18:11:07.512" v="2176" actId="26606"/>
          <ac:spMkLst>
            <pc:docMk/>
            <pc:sldMk cId="3810233616" sldId="273"/>
            <ac:spMk id="78" creationId="{799709F6-819A-4A9B-B299-52B516DA202B}"/>
          </ac:spMkLst>
        </pc:spChg>
        <pc:spChg chg="add">
          <ac:chgData name="Alex" userId="af37768a4cd635b8" providerId="LiveId" clId="{92692375-90CE-4B60-921A-8CA051FAD163}" dt="2021-02-03T18:13:49.583" v="2228" actId="26606"/>
          <ac:spMkLst>
            <pc:docMk/>
            <pc:sldMk cId="3810233616" sldId="273"/>
            <ac:spMk id="80" creationId="{8F451A30-466B-4996-9BA5-CD6ABCC6D558}"/>
          </ac:spMkLst>
        </pc:spChg>
        <pc:grpChg chg="add del">
          <ac:chgData name="Alex" userId="af37768a4cd635b8" providerId="LiveId" clId="{92692375-90CE-4B60-921A-8CA051FAD163}" dt="2021-02-03T18:11:07.512" v="2176" actId="26606"/>
          <ac:grpSpMkLst>
            <pc:docMk/>
            <pc:sldMk cId="3810233616" sldId="273"/>
            <ac:grpSpMk id="79" creationId="{DE956BBB-7B91-4BF1-8CC5-4F1F5C3E0947}"/>
          </ac:grpSpMkLst>
        </pc:grpChg>
        <pc:picChg chg="add mod ord">
          <ac:chgData name="Alex" userId="af37768a4cd635b8" providerId="LiveId" clId="{92692375-90CE-4B60-921A-8CA051FAD163}" dt="2021-02-03T18:16:25.346" v="2324" actId="1035"/>
          <ac:picMkLst>
            <pc:docMk/>
            <pc:sldMk cId="3810233616" sldId="273"/>
            <ac:picMk id="5" creationId="{D9C8FAB0-6E82-4AA8-BEE7-538AE65E7C48}"/>
          </ac:picMkLst>
        </pc:picChg>
        <pc:picChg chg="add mod ord">
          <ac:chgData name="Alex" userId="af37768a4cd635b8" providerId="LiveId" clId="{92692375-90CE-4B60-921A-8CA051FAD163}" dt="2021-02-03T18:16:29.139" v="2347" actId="1037"/>
          <ac:picMkLst>
            <pc:docMk/>
            <pc:sldMk cId="3810233616" sldId="273"/>
            <ac:picMk id="7" creationId="{F0A97B0F-C1D7-4D7F-9EED-2572516B0763}"/>
          </ac:picMkLst>
        </pc:picChg>
        <pc:picChg chg="add mod ord">
          <ac:chgData name="Alex" userId="af37768a4cd635b8" providerId="LiveId" clId="{92692375-90CE-4B60-921A-8CA051FAD163}" dt="2021-02-03T18:15:57.957" v="2279" actId="1036"/>
          <ac:picMkLst>
            <pc:docMk/>
            <pc:sldMk cId="3810233616" sldId="273"/>
            <ac:picMk id="9" creationId="{C94CAE5D-2C97-4A6C-B3D3-229AF5D5CFA1}"/>
          </ac:picMkLst>
        </pc:picChg>
        <pc:picChg chg="add del">
          <ac:chgData name="Alex" userId="af37768a4cd635b8" providerId="LiveId" clId="{92692375-90CE-4B60-921A-8CA051FAD163}" dt="2021-02-03T18:10:53.850" v="2156" actId="26606"/>
          <ac:picMkLst>
            <pc:docMk/>
            <pc:sldMk cId="3810233616" sldId="273"/>
            <ac:picMk id="36" creationId="{DA6861EE-7660-46C9-80BD-173B8F7454B8}"/>
          </ac:picMkLst>
        </pc:picChg>
        <pc:picChg chg="add del">
          <ac:chgData name="Alex" userId="af37768a4cd635b8" providerId="LiveId" clId="{92692375-90CE-4B60-921A-8CA051FAD163}" dt="2021-02-03T18:10:55.803" v="2160" actId="26606"/>
          <ac:picMkLst>
            <pc:docMk/>
            <pc:sldMk cId="3810233616" sldId="273"/>
            <ac:picMk id="47" creationId="{DA6861EE-7660-46C9-80BD-173B8F7454B8}"/>
          </ac:picMkLst>
        </pc:picChg>
      </pc:sldChg>
      <pc:sldChg chg="addSp delSp modSp new mod setBg">
        <pc:chgData name="Alex" userId="af37768a4cd635b8" providerId="LiveId" clId="{92692375-90CE-4B60-921A-8CA051FAD163}" dt="2021-02-03T20:24:22.093" v="3679" actId="113"/>
        <pc:sldMkLst>
          <pc:docMk/>
          <pc:sldMk cId="879123170" sldId="274"/>
        </pc:sldMkLst>
        <pc:spChg chg="del mod">
          <ac:chgData name="Alex" userId="af37768a4cd635b8" providerId="LiveId" clId="{92692375-90CE-4B60-921A-8CA051FAD163}" dt="2021-02-03T17:56:01.961" v="1910" actId="478"/>
          <ac:spMkLst>
            <pc:docMk/>
            <pc:sldMk cId="879123170" sldId="274"/>
            <ac:spMk id="2" creationId="{603A5E8B-B285-4271-95A3-E388A4A8B758}"/>
          </ac:spMkLst>
        </pc:spChg>
        <pc:spChg chg="del">
          <ac:chgData name="Alex" userId="af37768a4cd635b8" providerId="LiveId" clId="{92692375-90CE-4B60-921A-8CA051FAD163}" dt="2021-02-03T17:49:01.586" v="1817" actId="22"/>
          <ac:spMkLst>
            <pc:docMk/>
            <pc:sldMk cId="879123170" sldId="274"/>
            <ac:spMk id="3" creationId="{6593B357-2C8A-416E-AFC7-4233A653BC1E}"/>
          </ac:spMkLst>
        </pc:spChg>
        <pc:spChg chg="add del mod">
          <ac:chgData name="Alex" userId="af37768a4cd635b8" providerId="LiveId" clId="{92692375-90CE-4B60-921A-8CA051FAD163}" dt="2021-02-03T17:56:03.671" v="1911" actId="478"/>
          <ac:spMkLst>
            <pc:docMk/>
            <pc:sldMk cId="879123170" sldId="274"/>
            <ac:spMk id="8" creationId="{CD84BAC5-04BC-4876-8780-51CC13AA2951}"/>
          </ac:spMkLst>
        </pc:spChg>
        <pc:spChg chg="add del">
          <ac:chgData name="Alex" userId="af37768a4cd635b8" providerId="LiveId" clId="{92692375-90CE-4B60-921A-8CA051FAD163}" dt="2021-02-03T17:53:53.278" v="1851" actId="26606"/>
          <ac:spMkLst>
            <pc:docMk/>
            <pc:sldMk cId="879123170" sldId="274"/>
            <ac:spMk id="9" creationId="{637CBA00-497B-4D0C-8708-FE862D1AC14D}"/>
          </ac:spMkLst>
        </pc:spChg>
        <pc:spChg chg="add del">
          <ac:chgData name="Alex" userId="af37768a4cd635b8" providerId="LiveId" clId="{92692375-90CE-4B60-921A-8CA051FAD163}" dt="2021-02-03T17:53:53.278" v="1851" actId="26606"/>
          <ac:spMkLst>
            <pc:docMk/>
            <pc:sldMk cId="879123170" sldId="274"/>
            <ac:spMk id="12" creationId="{7FEAE179-C525-48F3-AD47-0E9E2B6F2E2E}"/>
          </ac:spMkLst>
        </pc:spChg>
        <pc:spChg chg="add del">
          <ac:chgData name="Alex" userId="af37768a4cd635b8" providerId="LiveId" clId="{92692375-90CE-4B60-921A-8CA051FAD163}" dt="2021-02-03T17:53:53.278" v="1851" actId="26606"/>
          <ac:spMkLst>
            <pc:docMk/>
            <pc:sldMk cId="879123170" sldId="274"/>
            <ac:spMk id="14" creationId="{95C8260E-968F-44E8-A823-ABB431311926}"/>
          </ac:spMkLst>
        </pc:spChg>
        <pc:spChg chg="add del">
          <ac:chgData name="Alex" userId="af37768a4cd635b8" providerId="LiveId" clId="{92692375-90CE-4B60-921A-8CA051FAD163}" dt="2021-02-03T17:53:53.278" v="1851" actId="26606"/>
          <ac:spMkLst>
            <pc:docMk/>
            <pc:sldMk cId="879123170" sldId="274"/>
            <ac:spMk id="16" creationId="{2C1BBA94-3F40-40AA-8BB9-E69E25E537C1}"/>
          </ac:spMkLst>
        </pc:spChg>
        <pc:spChg chg="add del">
          <ac:chgData name="Alex" userId="af37768a4cd635b8" providerId="LiveId" clId="{92692375-90CE-4B60-921A-8CA051FAD163}" dt="2021-02-03T17:53:53.278" v="1851" actId="26606"/>
          <ac:spMkLst>
            <pc:docMk/>
            <pc:sldMk cId="879123170" sldId="274"/>
            <ac:spMk id="18" creationId="{FE43805F-24A6-46A4-B19B-54F28347355C}"/>
          </ac:spMkLst>
        </pc:spChg>
        <pc:spChg chg="add mod">
          <ac:chgData name="Alex" userId="af37768a4cd635b8" providerId="LiveId" clId="{92692375-90CE-4B60-921A-8CA051FAD163}" dt="2021-02-03T18:05:18.141" v="2045" actId="1076"/>
          <ac:spMkLst>
            <pc:docMk/>
            <pc:sldMk cId="879123170" sldId="274"/>
            <ac:spMk id="21" creationId="{A3887579-1B29-412C-A961-78FBE396AA89}"/>
          </ac:spMkLst>
        </pc:spChg>
        <pc:spChg chg="add del">
          <ac:chgData name="Alex" userId="af37768a4cd635b8" providerId="LiveId" clId="{92692375-90CE-4B60-921A-8CA051FAD163}" dt="2021-02-03T17:53:51.497" v="1847" actId="26606"/>
          <ac:spMkLst>
            <pc:docMk/>
            <pc:sldMk cId="879123170" sldId="274"/>
            <ac:spMk id="23" creationId="{E45B1D5C-0827-4AF0-8186-11FC5A8B8B92}"/>
          </ac:spMkLst>
        </pc:spChg>
        <pc:spChg chg="add mod">
          <ac:chgData name="Alex" userId="af37768a4cd635b8" providerId="LiveId" clId="{92692375-90CE-4B60-921A-8CA051FAD163}" dt="2021-02-03T18:01:47.595" v="2035" actId="122"/>
          <ac:spMkLst>
            <pc:docMk/>
            <pc:sldMk cId="879123170" sldId="274"/>
            <ac:spMk id="24" creationId="{3096EBAA-EAD0-4D46-A570-75C3C783A45D}"/>
          </ac:spMkLst>
        </pc:spChg>
        <pc:spChg chg="add del">
          <ac:chgData name="Alex" userId="af37768a4cd635b8" providerId="LiveId" clId="{92692375-90CE-4B60-921A-8CA051FAD163}" dt="2021-02-03T17:53:51.497" v="1847" actId="26606"/>
          <ac:spMkLst>
            <pc:docMk/>
            <pc:sldMk cId="879123170" sldId="274"/>
            <ac:spMk id="25" creationId="{99413ED5-9ED4-4772-BCE4-2BCAE6B12E35}"/>
          </ac:spMkLst>
        </pc:spChg>
        <pc:spChg chg="add mod">
          <ac:chgData name="Alex" userId="af37768a4cd635b8" providerId="LiveId" clId="{92692375-90CE-4B60-921A-8CA051FAD163}" dt="2021-02-03T18:01:50.767" v="2036" actId="122"/>
          <ac:spMkLst>
            <pc:docMk/>
            <pc:sldMk cId="879123170" sldId="274"/>
            <ac:spMk id="26" creationId="{25B7621A-96B7-4735-83E2-65FBE8C4AA9A}"/>
          </ac:spMkLst>
        </pc:spChg>
        <pc:spChg chg="add del">
          <ac:chgData name="Alex" userId="af37768a4cd635b8" providerId="LiveId" clId="{92692375-90CE-4B60-921A-8CA051FAD163}" dt="2021-02-03T17:53:51.497" v="1847" actId="26606"/>
          <ac:spMkLst>
            <pc:docMk/>
            <pc:sldMk cId="879123170" sldId="274"/>
            <ac:spMk id="27" creationId="{04357C93-F0CB-4A1C-8F77-4E9063789819}"/>
          </ac:spMkLst>
        </pc:spChg>
        <pc:spChg chg="add mod">
          <ac:chgData name="Alex" userId="af37768a4cd635b8" providerId="LiveId" clId="{92692375-90CE-4B60-921A-8CA051FAD163}" dt="2021-02-03T18:00:44.440" v="2012" actId="122"/>
          <ac:spMkLst>
            <pc:docMk/>
            <pc:sldMk cId="879123170" sldId="274"/>
            <ac:spMk id="28" creationId="{0BE8D29C-8432-47B5-A51B-C4664C3520A7}"/>
          </ac:spMkLst>
        </pc:spChg>
        <pc:spChg chg="add del">
          <ac:chgData name="Alex" userId="af37768a4cd635b8" providerId="LiveId" clId="{92692375-90CE-4B60-921A-8CA051FAD163}" dt="2021-02-03T17:53:51.497" v="1847" actId="26606"/>
          <ac:spMkLst>
            <pc:docMk/>
            <pc:sldMk cId="879123170" sldId="274"/>
            <ac:spMk id="29" creationId="{90F533E9-6690-41A8-A372-4C6C622D028D}"/>
          </ac:spMkLst>
        </pc:spChg>
        <pc:spChg chg="add mod">
          <ac:chgData name="Alex" userId="af37768a4cd635b8" providerId="LiveId" clId="{92692375-90CE-4B60-921A-8CA051FAD163}" dt="2021-02-03T18:00:22.389" v="2000" actId="20577"/>
          <ac:spMkLst>
            <pc:docMk/>
            <pc:sldMk cId="879123170" sldId="274"/>
            <ac:spMk id="30" creationId="{97D3A935-961C-44C2-AAC9-B8CA3D41BBAD}"/>
          </ac:spMkLst>
        </pc:spChg>
        <pc:spChg chg="add mod">
          <ac:chgData name="Alex" userId="af37768a4cd635b8" providerId="LiveId" clId="{92692375-90CE-4B60-921A-8CA051FAD163}" dt="2021-02-03T18:02:35.344" v="2039" actId="20577"/>
          <ac:spMkLst>
            <pc:docMk/>
            <pc:sldMk cId="879123170" sldId="274"/>
            <ac:spMk id="31" creationId="{AA8DF52F-EAB6-4BB3-8D9E-CCD2D8D210D3}"/>
          </ac:spMkLst>
        </pc:spChg>
        <pc:spChg chg="add mod">
          <ac:chgData name="Alex" userId="af37768a4cd635b8" providerId="LiveId" clId="{92692375-90CE-4B60-921A-8CA051FAD163}" dt="2021-02-03T20:24:22.093" v="3679" actId="113"/>
          <ac:spMkLst>
            <pc:docMk/>
            <pc:sldMk cId="879123170" sldId="274"/>
            <ac:spMk id="32" creationId="{CF721253-09D4-43E5-861F-4386695E6216}"/>
          </ac:spMkLst>
        </pc:spChg>
        <pc:spChg chg="add del">
          <ac:chgData name="Alex" userId="af37768a4cd635b8" providerId="LiveId" clId="{92692375-90CE-4B60-921A-8CA051FAD163}" dt="2021-02-03T17:53:50.212" v="1845" actId="26606"/>
          <ac:spMkLst>
            <pc:docMk/>
            <pc:sldMk cId="879123170" sldId="274"/>
            <ac:spMk id="33" creationId="{25C3A745-5E8B-4C92-8C68-BC4D9722BC8F}"/>
          </ac:spMkLst>
        </pc:spChg>
        <pc:spChg chg="add del mod">
          <ac:chgData name="Alex" userId="af37768a4cd635b8" providerId="LiveId" clId="{92692375-90CE-4B60-921A-8CA051FAD163}" dt="2021-02-03T18:06:54.635" v="2057" actId="478"/>
          <ac:spMkLst>
            <pc:docMk/>
            <pc:sldMk cId="879123170" sldId="274"/>
            <ac:spMk id="34" creationId="{69CD0787-F080-4DAA-A4ED-8DDEA24633BA}"/>
          </ac:spMkLst>
        </pc:spChg>
        <pc:spChg chg="add del">
          <ac:chgData name="Alex" userId="af37768a4cd635b8" providerId="LiveId" clId="{92692375-90CE-4B60-921A-8CA051FAD163}" dt="2021-02-03T17:53:50.212" v="1845" actId="26606"/>
          <ac:spMkLst>
            <pc:docMk/>
            <pc:sldMk cId="879123170" sldId="274"/>
            <ac:spMk id="36" creationId="{7FEAE179-C525-48F3-AD47-0E9E2B6F2E2E}"/>
          </ac:spMkLst>
        </pc:spChg>
        <pc:spChg chg="add del">
          <ac:chgData name="Alex" userId="af37768a4cd635b8" providerId="LiveId" clId="{92692375-90CE-4B60-921A-8CA051FAD163}" dt="2021-02-03T17:53:50.212" v="1845" actId="26606"/>
          <ac:spMkLst>
            <pc:docMk/>
            <pc:sldMk cId="879123170" sldId="274"/>
            <ac:spMk id="38" creationId="{95C8260E-968F-44E8-A823-ABB431311926}"/>
          </ac:spMkLst>
        </pc:spChg>
        <pc:spChg chg="add del">
          <ac:chgData name="Alex" userId="af37768a4cd635b8" providerId="LiveId" clId="{92692375-90CE-4B60-921A-8CA051FAD163}" dt="2021-02-03T17:53:50.212" v="1845" actId="26606"/>
          <ac:spMkLst>
            <pc:docMk/>
            <pc:sldMk cId="879123170" sldId="274"/>
            <ac:spMk id="40" creationId="{2C1BBA94-3F40-40AA-8BB9-E69E25E537C1}"/>
          </ac:spMkLst>
        </pc:spChg>
        <pc:spChg chg="add del">
          <ac:chgData name="Alex" userId="af37768a4cd635b8" providerId="LiveId" clId="{92692375-90CE-4B60-921A-8CA051FAD163}" dt="2021-02-03T17:53:50.212" v="1845" actId="26606"/>
          <ac:spMkLst>
            <pc:docMk/>
            <pc:sldMk cId="879123170" sldId="274"/>
            <ac:spMk id="42" creationId="{FE43805F-24A6-46A4-B19B-54F28347355C}"/>
          </ac:spMkLst>
        </pc:spChg>
        <pc:picChg chg="add mod ord modCrop">
          <ac:chgData name="Alex" userId="af37768a4cd635b8" providerId="LiveId" clId="{92692375-90CE-4B60-921A-8CA051FAD163}" dt="2021-02-03T17:57:09.038" v="1926" actId="14100"/>
          <ac:picMkLst>
            <pc:docMk/>
            <pc:sldMk cId="879123170" sldId="274"/>
            <ac:picMk id="5" creationId="{4318FF68-41A8-49AB-A15A-1B4DED9524F9}"/>
          </ac:picMkLst>
        </pc:picChg>
      </pc:sldChg>
      <pc:sldChg chg="addSp modSp add mod">
        <pc:chgData name="Alex" userId="af37768a4cd635b8" providerId="LiveId" clId="{92692375-90CE-4B60-921A-8CA051FAD163}" dt="2021-02-03T20:23:13.413" v="3676" actId="692"/>
        <pc:sldMkLst>
          <pc:docMk/>
          <pc:sldMk cId="738475536" sldId="275"/>
        </pc:sldMkLst>
        <pc:spChg chg="add mod">
          <ac:chgData name="Alex" userId="af37768a4cd635b8" providerId="LiveId" clId="{92692375-90CE-4B60-921A-8CA051FAD163}" dt="2021-02-03T20:22:49.971" v="3673" actId="207"/>
          <ac:spMkLst>
            <pc:docMk/>
            <pc:sldMk cId="738475536" sldId="275"/>
            <ac:spMk id="2" creationId="{3D15378A-9D0B-4B32-870D-19DC90A40767}"/>
          </ac:spMkLst>
        </pc:spChg>
        <pc:spChg chg="add mod">
          <ac:chgData name="Alex" userId="af37768a4cd635b8" providerId="LiveId" clId="{92692375-90CE-4B60-921A-8CA051FAD163}" dt="2021-02-03T20:23:13.413" v="3676" actId="692"/>
          <ac:spMkLst>
            <pc:docMk/>
            <pc:sldMk cId="738475536" sldId="275"/>
            <ac:spMk id="12" creationId="{76E5E631-B318-4672-8CD8-48F8F0732A9C}"/>
          </ac:spMkLst>
        </pc:spChg>
      </pc:sldChg>
      <pc:sldChg chg="addSp modSp new mod setBg">
        <pc:chgData name="Alex" userId="af37768a4cd635b8" providerId="LiveId" clId="{92692375-90CE-4B60-921A-8CA051FAD163}" dt="2021-02-03T18:37:08.891" v="2646" actId="14100"/>
        <pc:sldMkLst>
          <pc:docMk/>
          <pc:sldMk cId="134217756" sldId="276"/>
        </pc:sldMkLst>
        <pc:spChg chg="mod">
          <ac:chgData name="Alex" userId="af37768a4cd635b8" providerId="LiveId" clId="{92692375-90CE-4B60-921A-8CA051FAD163}" dt="2021-02-03T18:23:03.003" v="2464" actId="26606"/>
          <ac:spMkLst>
            <pc:docMk/>
            <pc:sldMk cId="134217756" sldId="276"/>
            <ac:spMk id="2" creationId="{05DD4B13-59AB-4975-A90E-F9B2988E12D9}"/>
          </ac:spMkLst>
        </pc:spChg>
        <pc:spChg chg="mod ord">
          <ac:chgData name="Alex" userId="af37768a4cd635b8" providerId="LiveId" clId="{92692375-90CE-4B60-921A-8CA051FAD163}" dt="2021-02-03T18:37:08.891" v="2646" actId="14100"/>
          <ac:spMkLst>
            <pc:docMk/>
            <pc:sldMk cId="134217756" sldId="276"/>
            <ac:spMk id="3" creationId="{3A9DC324-92BF-4BFE-BC0C-76F87811ACA8}"/>
          </ac:spMkLst>
        </pc:spChg>
        <pc:spChg chg="add">
          <ac:chgData name="Alex" userId="af37768a4cd635b8" providerId="LiveId" clId="{92692375-90CE-4B60-921A-8CA051FAD163}" dt="2021-02-03T18:23:03.003" v="2464" actId="26606"/>
          <ac:spMkLst>
            <pc:docMk/>
            <pc:sldMk cId="134217756" sldId="276"/>
            <ac:spMk id="10" creationId="{7FEAE179-C525-48F3-AD47-0E9E2B6F2E2E}"/>
          </ac:spMkLst>
        </pc:spChg>
        <pc:spChg chg="add mod">
          <ac:chgData name="Alex" userId="af37768a4cd635b8" providerId="LiveId" clId="{92692375-90CE-4B60-921A-8CA051FAD163}" dt="2021-02-03T18:33:27.308" v="2572" actId="20577"/>
          <ac:spMkLst>
            <pc:docMk/>
            <pc:sldMk cId="134217756" sldId="276"/>
            <ac:spMk id="11" creationId="{5928BBB0-0C03-45F1-9598-9521CBF92297}"/>
          </ac:spMkLst>
        </pc:spChg>
        <pc:spChg chg="add">
          <ac:chgData name="Alex" userId="af37768a4cd635b8" providerId="LiveId" clId="{92692375-90CE-4B60-921A-8CA051FAD163}" dt="2021-02-03T18:23:03.003" v="2464" actId="26606"/>
          <ac:spMkLst>
            <pc:docMk/>
            <pc:sldMk cId="134217756" sldId="276"/>
            <ac:spMk id="12" creationId="{95C8260E-968F-44E8-A823-ABB431311926}"/>
          </ac:spMkLst>
        </pc:spChg>
        <pc:spChg chg="add">
          <ac:chgData name="Alex" userId="af37768a4cd635b8" providerId="LiveId" clId="{92692375-90CE-4B60-921A-8CA051FAD163}" dt="2021-02-03T18:23:03.003" v="2464" actId="26606"/>
          <ac:spMkLst>
            <pc:docMk/>
            <pc:sldMk cId="134217756" sldId="276"/>
            <ac:spMk id="14" creationId="{2C1BBA94-3F40-40AA-8BB9-E69E25E537C1}"/>
          </ac:spMkLst>
        </pc:spChg>
        <pc:spChg chg="add">
          <ac:chgData name="Alex" userId="af37768a4cd635b8" providerId="LiveId" clId="{92692375-90CE-4B60-921A-8CA051FAD163}" dt="2021-02-03T18:23:03.003" v="2464" actId="26606"/>
          <ac:spMkLst>
            <pc:docMk/>
            <pc:sldMk cId="134217756" sldId="276"/>
            <ac:spMk id="16" creationId="{FE43805F-24A6-46A4-B19B-54F28347355C}"/>
          </ac:spMkLst>
        </pc:spChg>
        <pc:picChg chg="add mod modCrop">
          <ac:chgData name="Alex" userId="af37768a4cd635b8" providerId="LiveId" clId="{92692375-90CE-4B60-921A-8CA051FAD163}" dt="2021-02-03T18:26:30.217" v="2542" actId="1038"/>
          <ac:picMkLst>
            <pc:docMk/>
            <pc:sldMk cId="134217756" sldId="276"/>
            <ac:picMk id="5" creationId="{846ABB4A-6C99-4575-BD90-145D16C56B1B}"/>
          </ac:picMkLst>
        </pc:picChg>
      </pc:sldChg>
      <pc:sldChg chg="addSp delSp modSp new mod setBg modNotesTx">
        <pc:chgData name="Alex" userId="af37768a4cd635b8" providerId="LiveId" clId="{92692375-90CE-4B60-921A-8CA051FAD163}" dt="2021-02-03T19:04:00.727" v="2831" actId="20577"/>
        <pc:sldMkLst>
          <pc:docMk/>
          <pc:sldMk cId="1210558921" sldId="277"/>
        </pc:sldMkLst>
        <pc:spChg chg="mod">
          <ac:chgData name="Alex" userId="af37768a4cd635b8" providerId="LiveId" clId="{92692375-90CE-4B60-921A-8CA051FAD163}" dt="2021-02-03T18:57:36.372" v="2761" actId="26606"/>
          <ac:spMkLst>
            <pc:docMk/>
            <pc:sldMk cId="1210558921" sldId="277"/>
            <ac:spMk id="2" creationId="{587CB8E0-B760-487C-A622-BC6EC79F96E8}"/>
          </ac:spMkLst>
        </pc:spChg>
        <pc:spChg chg="del">
          <ac:chgData name="Alex" userId="af37768a4cd635b8" providerId="LiveId" clId="{92692375-90CE-4B60-921A-8CA051FAD163}" dt="2021-02-03T18:42:00.391" v="2648" actId="22"/>
          <ac:spMkLst>
            <pc:docMk/>
            <pc:sldMk cId="1210558921" sldId="277"/>
            <ac:spMk id="3" creationId="{F48A05FC-E61A-4FBE-A730-4E7C304181A3}"/>
          </ac:spMkLst>
        </pc:spChg>
        <pc:spChg chg="add mod">
          <ac:chgData name="Alex" userId="af37768a4cd635b8" providerId="LiveId" clId="{92692375-90CE-4B60-921A-8CA051FAD163}" dt="2021-02-03T19:04:00.727" v="2831" actId="20577"/>
          <ac:spMkLst>
            <pc:docMk/>
            <pc:sldMk cId="1210558921" sldId="277"/>
            <ac:spMk id="7" creationId="{A5B830DE-D5B3-4973-84BF-39D4776D5CB2}"/>
          </ac:spMkLst>
        </pc:spChg>
        <pc:spChg chg="add mod">
          <ac:chgData name="Alex" userId="af37768a4cd635b8" providerId="LiveId" clId="{92692375-90CE-4B60-921A-8CA051FAD163}" dt="2021-02-03T18:57:36.372" v="2761" actId="26606"/>
          <ac:spMkLst>
            <pc:docMk/>
            <pc:sldMk cId="1210558921" sldId="277"/>
            <ac:spMk id="9" creationId="{C87F35DF-29B3-4A7B-8603-CF9852505E3F}"/>
          </ac:spMkLst>
        </pc:spChg>
        <pc:spChg chg="add del">
          <ac:chgData name="Alex" userId="af37768a4cd635b8" providerId="LiveId" clId="{92692375-90CE-4B60-921A-8CA051FAD163}" dt="2021-02-03T18:57:36.372" v="2761" actId="26606"/>
          <ac:spMkLst>
            <pc:docMk/>
            <pc:sldMk cId="1210558921" sldId="277"/>
            <ac:spMk id="13" creationId="{6089555C-9997-46CD-BFAF-DFDC7A04178B}"/>
          </ac:spMkLst>
        </pc:spChg>
        <pc:spChg chg="add mod">
          <ac:chgData name="Alex" userId="af37768a4cd635b8" providerId="LiveId" clId="{92692375-90CE-4B60-921A-8CA051FAD163}" dt="2021-02-03T18:58:37.439" v="2812" actId="313"/>
          <ac:spMkLst>
            <pc:docMk/>
            <pc:sldMk cId="1210558921" sldId="277"/>
            <ac:spMk id="15" creationId="{B8F47E6C-2A98-41DD-97BC-4E1454E3B38D}"/>
          </ac:spMkLst>
        </pc:spChg>
        <pc:spChg chg="add del">
          <ac:chgData name="Alex" userId="af37768a4cd635b8" providerId="LiveId" clId="{92692375-90CE-4B60-921A-8CA051FAD163}" dt="2021-02-03T18:57:36.372" v="2761" actId="26606"/>
          <ac:spMkLst>
            <pc:docMk/>
            <pc:sldMk cId="1210558921" sldId="277"/>
            <ac:spMk id="16" creationId="{7FEAE179-C525-48F3-AD47-0E9E2B6F2E2E}"/>
          </ac:spMkLst>
        </pc:spChg>
        <pc:spChg chg="add del">
          <ac:chgData name="Alex" userId="af37768a4cd635b8" providerId="LiveId" clId="{92692375-90CE-4B60-921A-8CA051FAD163}" dt="2021-02-03T18:57:36.372" v="2761" actId="26606"/>
          <ac:spMkLst>
            <pc:docMk/>
            <pc:sldMk cId="1210558921" sldId="277"/>
            <ac:spMk id="18" creationId="{95C8260E-968F-44E8-A823-ABB431311926}"/>
          </ac:spMkLst>
        </pc:spChg>
        <pc:spChg chg="add del">
          <ac:chgData name="Alex" userId="af37768a4cd635b8" providerId="LiveId" clId="{92692375-90CE-4B60-921A-8CA051FAD163}" dt="2021-02-03T18:57:36.372" v="2761" actId="26606"/>
          <ac:spMkLst>
            <pc:docMk/>
            <pc:sldMk cId="1210558921" sldId="277"/>
            <ac:spMk id="20" creationId="{2C1BBA94-3F40-40AA-8BB9-E69E25E537C1}"/>
          </ac:spMkLst>
        </pc:spChg>
        <pc:spChg chg="add del">
          <ac:chgData name="Alex" userId="af37768a4cd635b8" providerId="LiveId" clId="{92692375-90CE-4B60-921A-8CA051FAD163}" dt="2021-02-03T18:57:36.372" v="2761" actId="26606"/>
          <ac:spMkLst>
            <pc:docMk/>
            <pc:sldMk cId="1210558921" sldId="277"/>
            <ac:spMk id="22" creationId="{FE43805F-24A6-46A4-B19B-54F28347355C}"/>
          </ac:spMkLst>
        </pc:spChg>
        <pc:picChg chg="add mod ord">
          <ac:chgData name="Alex" userId="af37768a4cd635b8" providerId="LiveId" clId="{92692375-90CE-4B60-921A-8CA051FAD163}" dt="2021-02-03T18:57:36.372" v="2761" actId="26606"/>
          <ac:picMkLst>
            <pc:docMk/>
            <pc:sldMk cId="1210558921" sldId="277"/>
            <ac:picMk id="5" creationId="{3B8539AC-B14F-4C34-B7CD-CCE3AB4E2D8D}"/>
          </ac:picMkLst>
        </pc:picChg>
      </pc:sldChg>
      <pc:sldChg chg="addSp delSp modSp new mod setBg">
        <pc:chgData name="Alex" userId="af37768a4cd635b8" providerId="LiveId" clId="{92692375-90CE-4B60-921A-8CA051FAD163}" dt="2021-02-03T20:21:58.045" v="3663" actId="26606"/>
        <pc:sldMkLst>
          <pc:docMk/>
          <pc:sldMk cId="2067605565" sldId="278"/>
        </pc:sldMkLst>
        <pc:spChg chg="mod">
          <ac:chgData name="Alex" userId="af37768a4cd635b8" providerId="LiveId" clId="{92692375-90CE-4B60-921A-8CA051FAD163}" dt="2021-02-03T20:21:58.045" v="3663" actId="26606"/>
          <ac:spMkLst>
            <pc:docMk/>
            <pc:sldMk cId="2067605565" sldId="278"/>
            <ac:spMk id="2" creationId="{87E236E0-94D2-4493-BF62-F9EB2C1ED998}"/>
          </ac:spMkLst>
        </pc:spChg>
        <pc:spChg chg="del mod">
          <ac:chgData name="Alex" userId="af37768a4cd635b8" providerId="LiveId" clId="{92692375-90CE-4B60-921A-8CA051FAD163}" dt="2021-02-03T19:12:49.345" v="2850" actId="22"/>
          <ac:spMkLst>
            <pc:docMk/>
            <pc:sldMk cId="2067605565" sldId="278"/>
            <ac:spMk id="3" creationId="{D6562E9F-DB8A-4CC5-B252-C7FD434456D5}"/>
          </ac:spMkLst>
        </pc:spChg>
        <pc:spChg chg="add mod">
          <ac:chgData name="Alex" userId="af37768a4cd635b8" providerId="LiveId" clId="{92692375-90CE-4B60-921A-8CA051FAD163}" dt="2021-02-03T20:21:58.045" v="3663" actId="26606"/>
          <ac:spMkLst>
            <pc:docMk/>
            <pc:sldMk cId="2067605565" sldId="278"/>
            <ac:spMk id="7" creationId="{0324C257-3AB3-4134-A294-7AA48FEB1450}"/>
          </ac:spMkLst>
        </pc:spChg>
        <pc:spChg chg="add mod">
          <ac:chgData name="Alex" userId="af37768a4cd635b8" providerId="LiveId" clId="{92692375-90CE-4B60-921A-8CA051FAD163}" dt="2021-02-03T20:21:58.045" v="3663" actId="26606"/>
          <ac:spMkLst>
            <pc:docMk/>
            <pc:sldMk cId="2067605565" sldId="278"/>
            <ac:spMk id="11" creationId="{C281BD25-96D6-401D-B937-F5D61D1A39F4}"/>
          </ac:spMkLst>
        </pc:spChg>
        <pc:spChg chg="add del">
          <ac:chgData name="Alex" userId="af37768a4cd635b8" providerId="LiveId" clId="{92692375-90CE-4B60-921A-8CA051FAD163}" dt="2021-02-03T20:21:58.045" v="3663" actId="26606"/>
          <ac:spMkLst>
            <pc:docMk/>
            <pc:sldMk cId="2067605565" sldId="278"/>
            <ac:spMk id="16" creationId="{6ECA6DCB-B7E1-40A9-9524-540C6DA40B1B}"/>
          </ac:spMkLst>
        </pc:spChg>
        <pc:spChg chg="add del">
          <ac:chgData name="Alex" userId="af37768a4cd635b8" providerId="LiveId" clId="{92692375-90CE-4B60-921A-8CA051FAD163}" dt="2021-02-03T20:21:58.045" v="3663" actId="26606"/>
          <ac:spMkLst>
            <pc:docMk/>
            <pc:sldMk cId="2067605565" sldId="278"/>
            <ac:spMk id="22" creationId="{3873B707-463F-40B0-8227-E8CC6C67EB25}"/>
          </ac:spMkLst>
        </pc:spChg>
        <pc:spChg chg="add del">
          <ac:chgData name="Alex" userId="af37768a4cd635b8" providerId="LiveId" clId="{92692375-90CE-4B60-921A-8CA051FAD163}" dt="2021-02-03T20:21:58.045" v="3663" actId="26606"/>
          <ac:spMkLst>
            <pc:docMk/>
            <pc:sldMk cId="2067605565" sldId="278"/>
            <ac:spMk id="24" creationId="{C13237C8-E62C-4F0D-A318-BD6FB6C2D138}"/>
          </ac:spMkLst>
        </pc:spChg>
        <pc:spChg chg="add del">
          <ac:chgData name="Alex" userId="af37768a4cd635b8" providerId="LiveId" clId="{92692375-90CE-4B60-921A-8CA051FAD163}" dt="2021-02-03T20:21:58.045" v="3663" actId="26606"/>
          <ac:spMkLst>
            <pc:docMk/>
            <pc:sldMk cId="2067605565" sldId="278"/>
            <ac:spMk id="26" creationId="{19C9EAEA-39D0-4B0E-A0EB-51E7B26740B1}"/>
          </ac:spMkLst>
        </pc:spChg>
        <pc:spChg chg="add del">
          <ac:chgData name="Alex" userId="af37768a4cd635b8" providerId="LiveId" clId="{92692375-90CE-4B60-921A-8CA051FAD163}" dt="2021-02-03T20:21:58.045" v="3663" actId="26606"/>
          <ac:spMkLst>
            <pc:docMk/>
            <pc:sldMk cId="2067605565" sldId="278"/>
            <ac:spMk id="28" creationId="{8CB5D2D7-DF65-4E86-BFBA-FFB9B5ACEB64}"/>
          </ac:spMkLst>
        </pc:spChg>
        <pc:grpChg chg="add del">
          <ac:chgData name="Alex" userId="af37768a4cd635b8" providerId="LiveId" clId="{92692375-90CE-4B60-921A-8CA051FAD163}" dt="2021-02-03T20:21:58.045" v="3663" actId="26606"/>
          <ac:grpSpMkLst>
            <pc:docMk/>
            <pc:sldMk cId="2067605565" sldId="278"/>
            <ac:grpSpMk id="18" creationId="{1DE889C7-FAD6-4397-98E2-05D503484459}"/>
          </ac:grpSpMkLst>
        </pc:grpChg>
        <pc:picChg chg="add mod ord">
          <ac:chgData name="Alex" userId="af37768a4cd635b8" providerId="LiveId" clId="{92692375-90CE-4B60-921A-8CA051FAD163}" dt="2021-02-03T20:21:58.045" v="3663" actId="26606"/>
          <ac:picMkLst>
            <pc:docMk/>
            <pc:sldMk cId="2067605565" sldId="278"/>
            <ac:picMk id="5" creationId="{9ADD9318-7B6C-4D09-A674-6FC7BB28E72E}"/>
          </ac:picMkLst>
        </pc:picChg>
        <pc:picChg chg="add mod">
          <ac:chgData name="Alex" userId="af37768a4cd635b8" providerId="LiveId" clId="{92692375-90CE-4B60-921A-8CA051FAD163}" dt="2021-02-03T20:21:58.045" v="3663" actId="26606"/>
          <ac:picMkLst>
            <pc:docMk/>
            <pc:sldMk cId="2067605565" sldId="278"/>
            <ac:picMk id="9" creationId="{42717959-4B35-412C-BDFF-0FDD378999F6}"/>
          </ac:picMkLst>
        </pc:picChg>
      </pc:sldChg>
      <pc:sldChg chg="addSp delSp modSp new mod setBg setClrOvrMap">
        <pc:chgData name="Alex" userId="af37768a4cd635b8" providerId="LiveId" clId="{92692375-90CE-4B60-921A-8CA051FAD163}" dt="2021-02-03T20:23:59.264" v="3677" actId="113"/>
        <pc:sldMkLst>
          <pc:docMk/>
          <pc:sldMk cId="2615179190" sldId="279"/>
        </pc:sldMkLst>
        <pc:spChg chg="mod">
          <ac:chgData name="Alex" userId="af37768a4cd635b8" providerId="LiveId" clId="{92692375-90CE-4B60-921A-8CA051FAD163}" dt="2021-02-03T19:20:48.755" v="2908" actId="26606"/>
          <ac:spMkLst>
            <pc:docMk/>
            <pc:sldMk cId="2615179190" sldId="279"/>
            <ac:spMk id="2" creationId="{C5D058EF-891E-4DE4-871B-A6287709951B}"/>
          </ac:spMkLst>
        </pc:spChg>
        <pc:spChg chg="del">
          <ac:chgData name="Alex" userId="af37768a4cd635b8" providerId="LiveId" clId="{92692375-90CE-4B60-921A-8CA051FAD163}" dt="2021-02-03T19:19:46.090" v="2868" actId="22"/>
          <ac:spMkLst>
            <pc:docMk/>
            <pc:sldMk cId="2615179190" sldId="279"/>
            <ac:spMk id="3" creationId="{910F7307-16F6-4262-A5A9-19943B985821}"/>
          </ac:spMkLst>
        </pc:spChg>
        <pc:spChg chg="add mod">
          <ac:chgData name="Alex" userId="af37768a4cd635b8" providerId="LiveId" clId="{92692375-90CE-4B60-921A-8CA051FAD163}" dt="2021-02-03T19:27:22.775" v="3108" actId="403"/>
          <ac:spMkLst>
            <pc:docMk/>
            <pc:sldMk cId="2615179190" sldId="279"/>
            <ac:spMk id="7" creationId="{62DEDD77-6E14-447C-A1A0-48D1701A5D2D}"/>
          </ac:spMkLst>
        </pc:spChg>
        <pc:spChg chg="add mod ord">
          <ac:chgData name="Alex" userId="af37768a4cd635b8" providerId="LiveId" clId="{92692375-90CE-4B60-921A-8CA051FAD163}" dt="2021-02-03T19:32:25.612" v="3162" actId="14100"/>
          <ac:spMkLst>
            <pc:docMk/>
            <pc:sldMk cId="2615179190" sldId="279"/>
            <ac:spMk id="9" creationId="{22A020B4-E487-478B-8F0F-EA452133DB34}"/>
          </ac:spMkLst>
        </pc:spChg>
        <pc:spChg chg="add del">
          <ac:chgData name="Alex" userId="af37768a4cd635b8" providerId="LiveId" clId="{92692375-90CE-4B60-921A-8CA051FAD163}" dt="2021-02-03T19:20:39.431" v="2893" actId="26606"/>
          <ac:spMkLst>
            <pc:docMk/>
            <pc:sldMk cId="2615179190" sldId="279"/>
            <ac:spMk id="12" creationId="{700E0F77-E936-4985-B7B1-B9823486AC33}"/>
          </ac:spMkLst>
        </pc:spChg>
        <pc:spChg chg="add del">
          <ac:chgData name="Alex" userId="af37768a4cd635b8" providerId="LiveId" clId="{92692375-90CE-4B60-921A-8CA051FAD163}" dt="2021-02-03T19:20:39.431" v="2893" actId="26606"/>
          <ac:spMkLst>
            <pc:docMk/>
            <pc:sldMk cId="2615179190" sldId="279"/>
            <ac:spMk id="14" creationId="{95C8260E-968F-44E8-A823-ABB431311926}"/>
          </ac:spMkLst>
        </pc:spChg>
        <pc:spChg chg="add del">
          <ac:chgData name="Alex" userId="af37768a4cd635b8" providerId="LiveId" clId="{92692375-90CE-4B60-921A-8CA051FAD163}" dt="2021-02-03T19:20:39.431" v="2893" actId="26606"/>
          <ac:spMkLst>
            <pc:docMk/>
            <pc:sldMk cId="2615179190" sldId="279"/>
            <ac:spMk id="16" creationId="{2C1BBA94-3F40-40AA-8BB9-E69E25E537C1}"/>
          </ac:spMkLst>
        </pc:spChg>
        <pc:spChg chg="add del">
          <ac:chgData name="Alex" userId="af37768a4cd635b8" providerId="LiveId" clId="{92692375-90CE-4B60-921A-8CA051FAD163}" dt="2021-02-03T19:20:39.431" v="2893" actId="26606"/>
          <ac:spMkLst>
            <pc:docMk/>
            <pc:sldMk cId="2615179190" sldId="279"/>
            <ac:spMk id="18" creationId="{FE43805F-24A6-46A4-B19B-54F28347355C}"/>
          </ac:spMkLst>
        </pc:spChg>
        <pc:spChg chg="add del">
          <ac:chgData name="Alex" userId="af37768a4cd635b8" providerId="LiveId" clId="{92692375-90CE-4B60-921A-8CA051FAD163}" dt="2021-02-03T19:20:40.632" v="2895" actId="26606"/>
          <ac:spMkLst>
            <pc:docMk/>
            <pc:sldMk cId="2615179190" sldId="279"/>
            <ac:spMk id="20" creationId="{7FEAE179-C525-48F3-AD47-0E9E2B6F2E2E}"/>
          </ac:spMkLst>
        </pc:spChg>
        <pc:spChg chg="add del">
          <ac:chgData name="Alex" userId="af37768a4cd635b8" providerId="LiveId" clId="{92692375-90CE-4B60-921A-8CA051FAD163}" dt="2021-02-03T19:20:40.632" v="2895" actId="26606"/>
          <ac:spMkLst>
            <pc:docMk/>
            <pc:sldMk cId="2615179190" sldId="279"/>
            <ac:spMk id="21" creationId="{95C8260E-968F-44E8-A823-ABB431311926}"/>
          </ac:spMkLst>
        </pc:spChg>
        <pc:spChg chg="add del">
          <ac:chgData name="Alex" userId="af37768a4cd635b8" providerId="LiveId" clId="{92692375-90CE-4B60-921A-8CA051FAD163}" dt="2021-02-03T19:20:40.632" v="2895" actId="26606"/>
          <ac:spMkLst>
            <pc:docMk/>
            <pc:sldMk cId="2615179190" sldId="279"/>
            <ac:spMk id="22" creationId="{2C1BBA94-3F40-40AA-8BB9-E69E25E537C1}"/>
          </ac:spMkLst>
        </pc:spChg>
        <pc:spChg chg="add del">
          <ac:chgData name="Alex" userId="af37768a4cd635b8" providerId="LiveId" clId="{92692375-90CE-4B60-921A-8CA051FAD163}" dt="2021-02-03T19:20:40.632" v="2895" actId="26606"/>
          <ac:spMkLst>
            <pc:docMk/>
            <pc:sldMk cId="2615179190" sldId="279"/>
            <ac:spMk id="23" creationId="{FE43805F-24A6-46A4-B19B-54F28347355C}"/>
          </ac:spMkLst>
        </pc:spChg>
        <pc:spChg chg="add del">
          <ac:chgData name="Alex" userId="af37768a4cd635b8" providerId="LiveId" clId="{92692375-90CE-4B60-921A-8CA051FAD163}" dt="2021-02-03T19:20:41.207" v="2897" actId="26606"/>
          <ac:spMkLst>
            <pc:docMk/>
            <pc:sldMk cId="2615179190" sldId="279"/>
            <ac:spMk id="25" creationId="{700E0F77-E936-4985-B7B1-B9823486AC33}"/>
          </ac:spMkLst>
        </pc:spChg>
        <pc:spChg chg="add del">
          <ac:chgData name="Alex" userId="af37768a4cd635b8" providerId="LiveId" clId="{92692375-90CE-4B60-921A-8CA051FAD163}" dt="2021-02-03T19:20:41.207" v="2897" actId="26606"/>
          <ac:spMkLst>
            <pc:docMk/>
            <pc:sldMk cId="2615179190" sldId="279"/>
            <ac:spMk id="26" creationId="{95C8260E-968F-44E8-A823-ABB431311926}"/>
          </ac:spMkLst>
        </pc:spChg>
        <pc:spChg chg="add del">
          <ac:chgData name="Alex" userId="af37768a4cd635b8" providerId="LiveId" clId="{92692375-90CE-4B60-921A-8CA051FAD163}" dt="2021-02-03T19:20:41.207" v="2897" actId="26606"/>
          <ac:spMkLst>
            <pc:docMk/>
            <pc:sldMk cId="2615179190" sldId="279"/>
            <ac:spMk id="27" creationId="{2C1BBA94-3F40-40AA-8BB9-E69E25E537C1}"/>
          </ac:spMkLst>
        </pc:spChg>
        <pc:spChg chg="add del">
          <ac:chgData name="Alex" userId="af37768a4cd635b8" providerId="LiveId" clId="{92692375-90CE-4B60-921A-8CA051FAD163}" dt="2021-02-03T19:20:41.207" v="2897" actId="26606"/>
          <ac:spMkLst>
            <pc:docMk/>
            <pc:sldMk cId="2615179190" sldId="279"/>
            <ac:spMk id="28" creationId="{FE43805F-24A6-46A4-B19B-54F28347355C}"/>
          </ac:spMkLst>
        </pc:spChg>
        <pc:spChg chg="add del">
          <ac:chgData name="Alex" userId="af37768a4cd635b8" providerId="LiveId" clId="{92692375-90CE-4B60-921A-8CA051FAD163}" dt="2021-02-03T19:20:42.041" v="2899" actId="26606"/>
          <ac:spMkLst>
            <pc:docMk/>
            <pc:sldMk cId="2615179190" sldId="279"/>
            <ac:spMk id="30" creationId="{7FEAE179-C525-48F3-AD47-0E9E2B6F2E2E}"/>
          </ac:spMkLst>
        </pc:spChg>
        <pc:spChg chg="add del">
          <ac:chgData name="Alex" userId="af37768a4cd635b8" providerId="LiveId" clId="{92692375-90CE-4B60-921A-8CA051FAD163}" dt="2021-02-03T19:20:42.041" v="2899" actId="26606"/>
          <ac:spMkLst>
            <pc:docMk/>
            <pc:sldMk cId="2615179190" sldId="279"/>
            <ac:spMk id="31" creationId="{95C8260E-968F-44E8-A823-ABB431311926}"/>
          </ac:spMkLst>
        </pc:spChg>
        <pc:spChg chg="add del">
          <ac:chgData name="Alex" userId="af37768a4cd635b8" providerId="LiveId" clId="{92692375-90CE-4B60-921A-8CA051FAD163}" dt="2021-02-03T19:20:42.041" v="2899" actId="26606"/>
          <ac:spMkLst>
            <pc:docMk/>
            <pc:sldMk cId="2615179190" sldId="279"/>
            <ac:spMk id="32" creationId="{2C1BBA94-3F40-40AA-8BB9-E69E25E537C1}"/>
          </ac:spMkLst>
        </pc:spChg>
        <pc:spChg chg="add del">
          <ac:chgData name="Alex" userId="af37768a4cd635b8" providerId="LiveId" clId="{92692375-90CE-4B60-921A-8CA051FAD163}" dt="2021-02-03T19:20:42.041" v="2899" actId="26606"/>
          <ac:spMkLst>
            <pc:docMk/>
            <pc:sldMk cId="2615179190" sldId="279"/>
            <ac:spMk id="33" creationId="{FE43805F-24A6-46A4-B19B-54F28347355C}"/>
          </ac:spMkLst>
        </pc:spChg>
        <pc:spChg chg="add del">
          <ac:chgData name="Alex" userId="af37768a4cd635b8" providerId="LiveId" clId="{92692375-90CE-4B60-921A-8CA051FAD163}" dt="2021-02-03T19:20:45.214" v="2901" actId="26606"/>
          <ac:spMkLst>
            <pc:docMk/>
            <pc:sldMk cId="2615179190" sldId="279"/>
            <ac:spMk id="35" creationId="{700E0F77-E936-4985-B7B1-B9823486AC33}"/>
          </ac:spMkLst>
        </pc:spChg>
        <pc:spChg chg="add del">
          <ac:chgData name="Alex" userId="af37768a4cd635b8" providerId="LiveId" clId="{92692375-90CE-4B60-921A-8CA051FAD163}" dt="2021-02-03T19:20:45.214" v="2901" actId="26606"/>
          <ac:spMkLst>
            <pc:docMk/>
            <pc:sldMk cId="2615179190" sldId="279"/>
            <ac:spMk id="36" creationId="{95C8260E-968F-44E8-A823-ABB431311926}"/>
          </ac:spMkLst>
        </pc:spChg>
        <pc:spChg chg="add del">
          <ac:chgData name="Alex" userId="af37768a4cd635b8" providerId="LiveId" clId="{92692375-90CE-4B60-921A-8CA051FAD163}" dt="2021-02-03T19:20:45.214" v="2901" actId="26606"/>
          <ac:spMkLst>
            <pc:docMk/>
            <pc:sldMk cId="2615179190" sldId="279"/>
            <ac:spMk id="37" creationId="{2C1BBA94-3F40-40AA-8BB9-E69E25E537C1}"/>
          </ac:spMkLst>
        </pc:spChg>
        <pc:spChg chg="add del">
          <ac:chgData name="Alex" userId="af37768a4cd635b8" providerId="LiveId" clId="{92692375-90CE-4B60-921A-8CA051FAD163}" dt="2021-02-03T19:20:45.214" v="2901" actId="26606"/>
          <ac:spMkLst>
            <pc:docMk/>
            <pc:sldMk cId="2615179190" sldId="279"/>
            <ac:spMk id="38" creationId="{FE43805F-24A6-46A4-B19B-54F28347355C}"/>
          </ac:spMkLst>
        </pc:spChg>
        <pc:spChg chg="add del">
          <ac:chgData name="Alex" userId="af37768a4cd635b8" providerId="LiveId" clId="{92692375-90CE-4B60-921A-8CA051FAD163}" dt="2021-02-03T19:20:47.790" v="2903" actId="26606"/>
          <ac:spMkLst>
            <pc:docMk/>
            <pc:sldMk cId="2615179190" sldId="279"/>
            <ac:spMk id="40" creationId="{9D25F302-27C5-414F-97F8-6EA0A6C028BA}"/>
          </ac:spMkLst>
        </pc:spChg>
        <pc:spChg chg="add del">
          <ac:chgData name="Alex" userId="af37768a4cd635b8" providerId="LiveId" clId="{92692375-90CE-4B60-921A-8CA051FAD163}" dt="2021-02-03T19:20:47.790" v="2903" actId="26606"/>
          <ac:spMkLst>
            <pc:docMk/>
            <pc:sldMk cId="2615179190" sldId="279"/>
            <ac:spMk id="41" creationId="{830A36F8-48C2-4842-A87B-8CE8DF4E7FD2}"/>
          </ac:spMkLst>
        </pc:spChg>
        <pc:spChg chg="add del">
          <ac:chgData name="Alex" userId="af37768a4cd635b8" providerId="LiveId" clId="{92692375-90CE-4B60-921A-8CA051FAD163}" dt="2021-02-03T19:20:47.790" v="2903" actId="26606"/>
          <ac:spMkLst>
            <pc:docMk/>
            <pc:sldMk cId="2615179190" sldId="279"/>
            <ac:spMk id="42" creationId="{8F451A30-466B-4996-9BA5-CD6ABCC6D558}"/>
          </ac:spMkLst>
        </pc:spChg>
        <pc:spChg chg="add del">
          <ac:chgData name="Alex" userId="af37768a4cd635b8" providerId="LiveId" clId="{92692375-90CE-4B60-921A-8CA051FAD163}" dt="2021-02-03T19:20:48.180" v="2905" actId="26606"/>
          <ac:spMkLst>
            <pc:docMk/>
            <pc:sldMk cId="2615179190" sldId="279"/>
            <ac:spMk id="44" creationId="{A3BAF07C-C39E-42EB-BB22-8D46691D9735}"/>
          </ac:spMkLst>
        </pc:spChg>
        <pc:spChg chg="add del">
          <ac:chgData name="Alex" userId="af37768a4cd635b8" providerId="LiveId" clId="{92692375-90CE-4B60-921A-8CA051FAD163}" dt="2021-02-03T19:20:48.180" v="2905" actId="26606"/>
          <ac:spMkLst>
            <pc:docMk/>
            <pc:sldMk cId="2615179190" sldId="279"/>
            <ac:spMk id="60" creationId="{44C110BA-81E8-4247-853A-5F2B93E92E46}"/>
          </ac:spMkLst>
        </pc:spChg>
        <pc:spChg chg="add mod">
          <ac:chgData name="Alex" userId="af37768a4cd635b8" providerId="LiveId" clId="{92692375-90CE-4B60-921A-8CA051FAD163}" dt="2021-02-03T20:23:59.264" v="3677" actId="113"/>
          <ac:spMkLst>
            <pc:docMk/>
            <pc:sldMk cId="2615179190" sldId="279"/>
            <ac:spMk id="61" creationId="{2BAAC3F3-7C3D-4CE8-8065-3B4CA50EB5AA}"/>
          </ac:spMkLst>
        </pc:spChg>
        <pc:spChg chg="add del">
          <ac:chgData name="Alex" userId="af37768a4cd635b8" providerId="LiveId" clId="{92692375-90CE-4B60-921A-8CA051FAD163}" dt="2021-02-03T19:20:48.746" v="2907" actId="26606"/>
          <ac:spMkLst>
            <pc:docMk/>
            <pc:sldMk cId="2615179190" sldId="279"/>
            <ac:spMk id="62" creationId="{6EFFF4A2-EB01-4738-9824-8D9A72A51BB9}"/>
          </ac:spMkLst>
        </pc:spChg>
        <pc:spChg chg="add mod">
          <ac:chgData name="Alex" userId="af37768a4cd635b8" providerId="LiveId" clId="{92692375-90CE-4B60-921A-8CA051FAD163}" dt="2021-02-03T19:31:41.953" v="3157" actId="20577"/>
          <ac:spMkLst>
            <pc:docMk/>
            <pc:sldMk cId="2615179190" sldId="279"/>
            <ac:spMk id="65" creationId="{1F683FE7-8943-4629-AA47-1CA583B7A014}"/>
          </ac:spMkLst>
        </pc:spChg>
        <pc:spChg chg="add">
          <ac:chgData name="Alex" userId="af37768a4cd635b8" providerId="LiveId" clId="{92692375-90CE-4B60-921A-8CA051FAD163}" dt="2021-02-03T19:20:48.755" v="2908" actId="26606"/>
          <ac:spMkLst>
            <pc:docMk/>
            <pc:sldMk cId="2615179190" sldId="279"/>
            <ac:spMk id="66" creationId="{66E48AFA-8884-4F68-A44F-D2C1E8609C5A}"/>
          </ac:spMkLst>
        </pc:spChg>
        <pc:spChg chg="add">
          <ac:chgData name="Alex" userId="af37768a4cd635b8" providerId="LiveId" clId="{92692375-90CE-4B60-921A-8CA051FAD163}" dt="2021-02-03T19:20:48.755" v="2908" actId="26606"/>
          <ac:spMkLst>
            <pc:docMk/>
            <pc:sldMk cId="2615179190" sldId="279"/>
            <ac:spMk id="67" creationId="{969D19A6-08CB-498C-93EC-3FFB021FC68A}"/>
          </ac:spMkLst>
        </pc:spChg>
        <pc:grpChg chg="add del">
          <ac:chgData name="Alex" userId="af37768a4cd635b8" providerId="LiveId" clId="{92692375-90CE-4B60-921A-8CA051FAD163}" dt="2021-02-03T19:20:48.180" v="2905" actId="26606"/>
          <ac:grpSpMkLst>
            <pc:docMk/>
            <pc:sldMk cId="2615179190" sldId="279"/>
            <ac:grpSpMk id="45" creationId="{D8E9CF54-0466-4261-9E62-0249E60E1886}"/>
          </ac:grpSpMkLst>
        </pc:grpChg>
        <pc:grpChg chg="add del">
          <ac:chgData name="Alex" userId="af37768a4cd635b8" providerId="LiveId" clId="{92692375-90CE-4B60-921A-8CA051FAD163}" dt="2021-02-03T19:20:48.746" v="2907" actId="26606"/>
          <ac:grpSpMkLst>
            <pc:docMk/>
            <pc:sldMk cId="2615179190" sldId="279"/>
            <ac:grpSpMk id="63" creationId="{D4469D90-62FA-49B2-981E-5305361D5A58}"/>
          </ac:grpSpMkLst>
        </pc:grpChg>
        <pc:picChg chg="add mod ord">
          <ac:chgData name="Alex" userId="af37768a4cd635b8" providerId="LiveId" clId="{92692375-90CE-4B60-921A-8CA051FAD163}" dt="2021-02-03T19:22:10.693" v="2920" actId="1076"/>
          <ac:picMkLst>
            <pc:docMk/>
            <pc:sldMk cId="2615179190" sldId="279"/>
            <ac:picMk id="5" creationId="{1DF26411-2881-47BA-9E2F-1D13AA3B3A1A}"/>
          </ac:picMkLst>
        </pc:picChg>
      </pc:sldChg>
      <pc:sldChg chg="addSp modSp new mod setBg">
        <pc:chgData name="Alex" userId="af37768a4cd635b8" providerId="LiveId" clId="{92692375-90CE-4B60-921A-8CA051FAD163}" dt="2021-02-03T19:41:21.909" v="3287" actId="14100"/>
        <pc:sldMkLst>
          <pc:docMk/>
          <pc:sldMk cId="1300467444" sldId="280"/>
        </pc:sldMkLst>
        <pc:spChg chg="mod">
          <ac:chgData name="Alex" userId="af37768a4cd635b8" providerId="LiveId" clId="{92692375-90CE-4B60-921A-8CA051FAD163}" dt="2021-02-03T19:40:55.190" v="3279" actId="26606"/>
          <ac:spMkLst>
            <pc:docMk/>
            <pc:sldMk cId="1300467444" sldId="280"/>
            <ac:spMk id="2" creationId="{21057BBE-1BCC-4983-85CA-BDF4A0FB8D01}"/>
          </ac:spMkLst>
        </pc:spChg>
        <pc:spChg chg="mod ord">
          <ac:chgData name="Alex" userId="af37768a4cd635b8" providerId="LiveId" clId="{92692375-90CE-4B60-921A-8CA051FAD163}" dt="2021-02-03T19:41:21.909" v="3287" actId="14100"/>
          <ac:spMkLst>
            <pc:docMk/>
            <pc:sldMk cId="1300467444" sldId="280"/>
            <ac:spMk id="3" creationId="{BA3DAF8D-3490-48A0-A5ED-27D3CBAAC757}"/>
          </ac:spMkLst>
        </pc:spChg>
        <pc:spChg chg="add">
          <ac:chgData name="Alex" userId="af37768a4cd635b8" providerId="LiveId" clId="{92692375-90CE-4B60-921A-8CA051FAD163}" dt="2021-02-03T19:40:55.190" v="3279" actId="26606"/>
          <ac:spMkLst>
            <pc:docMk/>
            <pc:sldMk cId="1300467444" sldId="280"/>
            <ac:spMk id="10" creationId="{700E0F77-E936-4985-B7B1-B9823486AC33}"/>
          </ac:spMkLst>
        </pc:spChg>
        <pc:spChg chg="add">
          <ac:chgData name="Alex" userId="af37768a4cd635b8" providerId="LiveId" clId="{92692375-90CE-4B60-921A-8CA051FAD163}" dt="2021-02-03T19:40:55.190" v="3279" actId="26606"/>
          <ac:spMkLst>
            <pc:docMk/>
            <pc:sldMk cId="1300467444" sldId="280"/>
            <ac:spMk id="12" creationId="{95C8260E-968F-44E8-A823-ABB431311926}"/>
          </ac:spMkLst>
        </pc:spChg>
        <pc:spChg chg="add">
          <ac:chgData name="Alex" userId="af37768a4cd635b8" providerId="LiveId" clId="{92692375-90CE-4B60-921A-8CA051FAD163}" dt="2021-02-03T19:40:55.190" v="3279" actId="26606"/>
          <ac:spMkLst>
            <pc:docMk/>
            <pc:sldMk cId="1300467444" sldId="280"/>
            <ac:spMk id="14" creationId="{2C1BBA94-3F40-40AA-8BB9-E69E25E537C1}"/>
          </ac:spMkLst>
        </pc:spChg>
        <pc:spChg chg="add">
          <ac:chgData name="Alex" userId="af37768a4cd635b8" providerId="LiveId" clId="{92692375-90CE-4B60-921A-8CA051FAD163}" dt="2021-02-03T19:40:55.190" v="3279" actId="26606"/>
          <ac:spMkLst>
            <pc:docMk/>
            <pc:sldMk cId="1300467444" sldId="280"/>
            <ac:spMk id="16" creationId="{FE43805F-24A6-46A4-B19B-54F28347355C}"/>
          </ac:spMkLst>
        </pc:spChg>
        <pc:picChg chg="add mod">
          <ac:chgData name="Alex" userId="af37768a4cd635b8" providerId="LiveId" clId="{92692375-90CE-4B60-921A-8CA051FAD163}" dt="2021-02-03T19:40:55.190" v="3279" actId="26606"/>
          <ac:picMkLst>
            <pc:docMk/>
            <pc:sldMk cId="1300467444" sldId="280"/>
            <ac:picMk id="5" creationId="{B4301D50-BF3A-4604-8E48-AD6C79E2F435}"/>
          </ac:picMkLst>
        </pc:picChg>
      </pc:sldChg>
      <pc:sldChg chg="addSp delSp modSp add mod">
        <pc:chgData name="Alex" userId="af37768a4cd635b8" providerId="LiveId" clId="{92692375-90CE-4B60-921A-8CA051FAD163}" dt="2021-02-03T20:21:26.503" v="3661" actId="27636"/>
        <pc:sldMkLst>
          <pc:docMk/>
          <pc:sldMk cId="452683923" sldId="281"/>
        </pc:sldMkLst>
        <pc:spChg chg="mod">
          <ac:chgData name="Alex" userId="af37768a4cd635b8" providerId="LiveId" clId="{92692375-90CE-4B60-921A-8CA051FAD163}" dt="2021-02-03T19:46:36.595" v="3310" actId="26606"/>
          <ac:spMkLst>
            <pc:docMk/>
            <pc:sldMk cId="452683923" sldId="281"/>
            <ac:spMk id="2" creationId="{21057BBE-1BCC-4983-85CA-BDF4A0FB8D01}"/>
          </ac:spMkLst>
        </pc:spChg>
        <pc:spChg chg="mod ord">
          <ac:chgData name="Alex" userId="af37768a4cd635b8" providerId="LiveId" clId="{92692375-90CE-4B60-921A-8CA051FAD163}" dt="2021-02-03T20:21:26.503" v="3661" actId="27636"/>
          <ac:spMkLst>
            <pc:docMk/>
            <pc:sldMk cId="452683923" sldId="281"/>
            <ac:spMk id="3" creationId="{BA3DAF8D-3490-48A0-A5ED-27D3CBAAC757}"/>
          </ac:spMkLst>
        </pc:spChg>
        <pc:spChg chg="add del">
          <ac:chgData name="Alex" userId="af37768a4cd635b8" providerId="LiveId" clId="{92692375-90CE-4B60-921A-8CA051FAD163}" dt="2021-02-03T19:46:36.604" v="3311" actId="26606"/>
          <ac:spMkLst>
            <pc:docMk/>
            <pc:sldMk cId="452683923" sldId="281"/>
            <ac:spMk id="10" creationId="{700E0F77-E936-4985-B7B1-B9823486AC33}"/>
          </ac:spMkLst>
        </pc:spChg>
        <pc:spChg chg="add del">
          <ac:chgData name="Alex" userId="af37768a4cd635b8" providerId="LiveId" clId="{92692375-90CE-4B60-921A-8CA051FAD163}" dt="2021-02-03T19:46:36.604" v="3311" actId="26606"/>
          <ac:spMkLst>
            <pc:docMk/>
            <pc:sldMk cId="452683923" sldId="281"/>
            <ac:spMk id="12" creationId="{95C8260E-968F-44E8-A823-ABB431311926}"/>
          </ac:spMkLst>
        </pc:spChg>
        <pc:spChg chg="add del">
          <ac:chgData name="Alex" userId="af37768a4cd635b8" providerId="LiveId" clId="{92692375-90CE-4B60-921A-8CA051FAD163}" dt="2021-02-03T19:46:36.604" v="3311" actId="26606"/>
          <ac:spMkLst>
            <pc:docMk/>
            <pc:sldMk cId="452683923" sldId="281"/>
            <ac:spMk id="14" creationId="{2C1BBA94-3F40-40AA-8BB9-E69E25E537C1}"/>
          </ac:spMkLst>
        </pc:spChg>
        <pc:spChg chg="add del">
          <ac:chgData name="Alex" userId="af37768a4cd635b8" providerId="LiveId" clId="{92692375-90CE-4B60-921A-8CA051FAD163}" dt="2021-02-03T19:46:36.604" v="3311" actId="26606"/>
          <ac:spMkLst>
            <pc:docMk/>
            <pc:sldMk cId="452683923" sldId="281"/>
            <ac:spMk id="16" creationId="{FE43805F-24A6-46A4-B19B-54F28347355C}"/>
          </ac:spMkLst>
        </pc:spChg>
        <pc:spChg chg="add del">
          <ac:chgData name="Alex" userId="af37768a4cd635b8" providerId="LiveId" clId="{92692375-90CE-4B60-921A-8CA051FAD163}" dt="2021-02-03T19:46:35.266" v="3308" actId="26606"/>
          <ac:spMkLst>
            <pc:docMk/>
            <pc:sldMk cId="452683923" sldId="281"/>
            <ac:spMk id="21" creationId="{700E0F77-E936-4985-B7B1-B9823486AC33}"/>
          </ac:spMkLst>
        </pc:spChg>
        <pc:spChg chg="add del">
          <ac:chgData name="Alex" userId="af37768a4cd635b8" providerId="LiveId" clId="{92692375-90CE-4B60-921A-8CA051FAD163}" dt="2021-02-03T19:46:35.266" v="3308" actId="26606"/>
          <ac:spMkLst>
            <pc:docMk/>
            <pc:sldMk cId="452683923" sldId="281"/>
            <ac:spMk id="23" creationId="{95C8260E-968F-44E8-A823-ABB431311926}"/>
          </ac:spMkLst>
        </pc:spChg>
        <pc:spChg chg="add del">
          <ac:chgData name="Alex" userId="af37768a4cd635b8" providerId="LiveId" clId="{92692375-90CE-4B60-921A-8CA051FAD163}" dt="2021-02-03T19:46:35.266" v="3308" actId="26606"/>
          <ac:spMkLst>
            <pc:docMk/>
            <pc:sldMk cId="452683923" sldId="281"/>
            <ac:spMk id="25" creationId="{2C1BBA94-3F40-40AA-8BB9-E69E25E537C1}"/>
          </ac:spMkLst>
        </pc:spChg>
        <pc:spChg chg="add del">
          <ac:chgData name="Alex" userId="af37768a4cd635b8" providerId="LiveId" clId="{92692375-90CE-4B60-921A-8CA051FAD163}" dt="2021-02-03T19:46:35.266" v="3308" actId="26606"/>
          <ac:spMkLst>
            <pc:docMk/>
            <pc:sldMk cId="452683923" sldId="281"/>
            <ac:spMk id="27" creationId="{FE43805F-24A6-46A4-B19B-54F28347355C}"/>
          </ac:spMkLst>
        </pc:spChg>
        <pc:spChg chg="add del mod">
          <ac:chgData name="Alex" userId="af37768a4cd635b8" providerId="LiveId" clId="{92692375-90CE-4B60-921A-8CA051FAD163}" dt="2021-02-03T20:09:51.519" v="3407" actId="21"/>
          <ac:spMkLst>
            <pc:docMk/>
            <pc:sldMk cId="452683923" sldId="281"/>
            <ac:spMk id="28" creationId="{FE2C74F2-E59F-45DC-A1D3-3825D5403D6C}"/>
          </ac:spMkLst>
        </pc:spChg>
        <pc:spChg chg="add del">
          <ac:chgData name="Alex" userId="af37768a4cd635b8" providerId="LiveId" clId="{92692375-90CE-4B60-921A-8CA051FAD163}" dt="2021-02-03T19:46:36.595" v="3310" actId="26606"/>
          <ac:spMkLst>
            <pc:docMk/>
            <pc:sldMk cId="452683923" sldId="281"/>
            <ac:spMk id="29" creationId="{C13237C8-E62C-4F0D-A318-BD6FB6C2D138}"/>
          </ac:spMkLst>
        </pc:spChg>
        <pc:spChg chg="add del">
          <ac:chgData name="Alex" userId="af37768a4cd635b8" providerId="LiveId" clId="{92692375-90CE-4B60-921A-8CA051FAD163}" dt="2021-02-03T19:46:36.595" v="3310" actId="26606"/>
          <ac:spMkLst>
            <pc:docMk/>
            <pc:sldMk cId="452683923" sldId="281"/>
            <ac:spMk id="30" creationId="{201CC55D-ED54-4C5C-95E6-10947BD1103B}"/>
          </ac:spMkLst>
        </pc:spChg>
        <pc:spChg chg="add del">
          <ac:chgData name="Alex" userId="af37768a4cd635b8" providerId="LiveId" clId="{92692375-90CE-4B60-921A-8CA051FAD163}" dt="2021-02-03T19:46:36.595" v="3310" actId="26606"/>
          <ac:spMkLst>
            <pc:docMk/>
            <pc:sldMk cId="452683923" sldId="281"/>
            <ac:spMk id="31" creationId="{19C9EAEA-39D0-4B0E-A0EB-51E7B26740B1}"/>
          </ac:spMkLst>
        </pc:spChg>
        <pc:spChg chg="add del">
          <ac:chgData name="Alex" userId="af37768a4cd635b8" providerId="LiveId" clId="{92692375-90CE-4B60-921A-8CA051FAD163}" dt="2021-02-03T19:46:36.595" v="3310" actId="26606"/>
          <ac:spMkLst>
            <pc:docMk/>
            <pc:sldMk cId="452683923" sldId="281"/>
            <ac:spMk id="34" creationId="{3873B707-463F-40B0-8227-E8CC6C67EB25}"/>
          </ac:spMkLst>
        </pc:spChg>
        <pc:spChg chg="add">
          <ac:chgData name="Alex" userId="af37768a4cd635b8" providerId="LiveId" clId="{92692375-90CE-4B60-921A-8CA051FAD163}" dt="2021-02-03T19:46:36.604" v="3311" actId="26606"/>
          <ac:spMkLst>
            <pc:docMk/>
            <pc:sldMk cId="452683923" sldId="281"/>
            <ac:spMk id="36" creationId="{700E0F77-E936-4985-B7B1-B9823486AC33}"/>
          </ac:spMkLst>
        </pc:spChg>
        <pc:spChg chg="add">
          <ac:chgData name="Alex" userId="af37768a4cd635b8" providerId="LiveId" clId="{92692375-90CE-4B60-921A-8CA051FAD163}" dt="2021-02-03T19:46:36.604" v="3311" actId="26606"/>
          <ac:spMkLst>
            <pc:docMk/>
            <pc:sldMk cId="452683923" sldId="281"/>
            <ac:spMk id="37" creationId="{95C8260E-968F-44E8-A823-ABB431311926}"/>
          </ac:spMkLst>
        </pc:spChg>
        <pc:spChg chg="add">
          <ac:chgData name="Alex" userId="af37768a4cd635b8" providerId="LiveId" clId="{92692375-90CE-4B60-921A-8CA051FAD163}" dt="2021-02-03T19:46:36.604" v="3311" actId="26606"/>
          <ac:spMkLst>
            <pc:docMk/>
            <pc:sldMk cId="452683923" sldId="281"/>
            <ac:spMk id="38" creationId="{2C1BBA94-3F40-40AA-8BB9-E69E25E537C1}"/>
          </ac:spMkLst>
        </pc:spChg>
        <pc:spChg chg="add">
          <ac:chgData name="Alex" userId="af37768a4cd635b8" providerId="LiveId" clId="{92692375-90CE-4B60-921A-8CA051FAD163}" dt="2021-02-03T19:46:36.604" v="3311" actId="26606"/>
          <ac:spMkLst>
            <pc:docMk/>
            <pc:sldMk cId="452683923" sldId="281"/>
            <ac:spMk id="39" creationId="{FE43805F-24A6-46A4-B19B-54F28347355C}"/>
          </ac:spMkLst>
        </pc:spChg>
        <pc:grpChg chg="add del">
          <ac:chgData name="Alex" userId="af37768a4cd635b8" providerId="LiveId" clId="{92692375-90CE-4B60-921A-8CA051FAD163}" dt="2021-02-03T19:46:36.595" v="3310" actId="26606"/>
          <ac:grpSpMkLst>
            <pc:docMk/>
            <pc:sldMk cId="452683923" sldId="281"/>
            <ac:grpSpMk id="32" creationId="{1DE889C7-FAD6-4397-98E2-05D503484459}"/>
          </ac:grpSpMkLst>
        </pc:grpChg>
        <pc:picChg chg="del">
          <ac:chgData name="Alex" userId="af37768a4cd635b8" providerId="LiveId" clId="{92692375-90CE-4B60-921A-8CA051FAD163}" dt="2021-02-03T19:46:24.396" v="3303" actId="478"/>
          <ac:picMkLst>
            <pc:docMk/>
            <pc:sldMk cId="452683923" sldId="281"/>
            <ac:picMk id="5" creationId="{B4301D50-BF3A-4604-8E48-AD6C79E2F435}"/>
          </ac:picMkLst>
        </pc:picChg>
        <pc:picChg chg="add mod">
          <ac:chgData name="Alex" userId="af37768a4cd635b8" providerId="LiveId" clId="{92692375-90CE-4B60-921A-8CA051FAD163}" dt="2021-02-03T19:47:26.700" v="3313" actId="27614"/>
          <ac:picMkLst>
            <pc:docMk/>
            <pc:sldMk cId="452683923" sldId="281"/>
            <ac:picMk id="6" creationId="{EF82DBCF-36F1-489D-BC6D-ED6FADAC495E}"/>
          </ac:picMkLst>
        </pc:picChg>
      </pc:sldChg>
      <pc:sldChg chg="addSp delSp modSp new mod setBg">
        <pc:chgData name="Alex" userId="af37768a4cd635b8" providerId="LiveId" clId="{92692375-90CE-4B60-921A-8CA051FAD163}" dt="2021-02-03T20:38:24.058" v="3875" actId="20577"/>
        <pc:sldMkLst>
          <pc:docMk/>
          <pc:sldMk cId="3527269673" sldId="282"/>
        </pc:sldMkLst>
        <pc:spChg chg="mod">
          <ac:chgData name="Alex" userId="af37768a4cd635b8" providerId="LiveId" clId="{92692375-90CE-4B60-921A-8CA051FAD163}" dt="2021-02-03T20:28:07.097" v="3701" actId="26606"/>
          <ac:spMkLst>
            <pc:docMk/>
            <pc:sldMk cId="3527269673" sldId="282"/>
            <ac:spMk id="2" creationId="{24881825-6032-4269-92C6-3EA796C59537}"/>
          </ac:spMkLst>
        </pc:spChg>
        <pc:spChg chg="del">
          <ac:chgData name="Alex" userId="af37768a4cd635b8" providerId="LiveId" clId="{92692375-90CE-4B60-921A-8CA051FAD163}" dt="2021-02-03T20:09:55.539" v="3408"/>
          <ac:spMkLst>
            <pc:docMk/>
            <pc:sldMk cId="3527269673" sldId="282"/>
            <ac:spMk id="3" creationId="{5C444402-A3AD-4335-B6FF-6B83767F4CF9}"/>
          </ac:spMkLst>
        </pc:spChg>
        <pc:spChg chg="add mod ord">
          <ac:chgData name="Alex" userId="af37768a4cd635b8" providerId="LiveId" clId="{92692375-90CE-4B60-921A-8CA051FAD163}" dt="2021-02-03T20:38:24.058" v="3875" actId="20577"/>
          <ac:spMkLst>
            <pc:docMk/>
            <pc:sldMk cId="3527269673" sldId="282"/>
            <ac:spMk id="4" creationId="{FA32C8B3-FC80-469A-8097-D3BA67BED31A}"/>
          </ac:spMkLst>
        </pc:spChg>
        <pc:spChg chg="add del">
          <ac:chgData name="Alex" userId="af37768a4cd635b8" providerId="LiveId" clId="{92692375-90CE-4B60-921A-8CA051FAD163}" dt="2021-02-03T20:28:07.097" v="3701" actId="26606"/>
          <ac:spMkLst>
            <pc:docMk/>
            <pc:sldMk cId="3527269673" sldId="282"/>
            <ac:spMk id="11" creationId="{DBC6133C-0615-4CE4-9132-37E609A9BDFA}"/>
          </ac:spMkLst>
        </pc:spChg>
        <pc:spChg chg="add del">
          <ac:chgData name="Alex" userId="af37768a4cd635b8" providerId="LiveId" clId="{92692375-90CE-4B60-921A-8CA051FAD163}" dt="2021-02-03T20:28:07.097" v="3701" actId="26606"/>
          <ac:spMkLst>
            <pc:docMk/>
            <pc:sldMk cId="3527269673" sldId="282"/>
            <ac:spMk id="13" creationId="{169CC832-2974-4E8D-90ED-3E2941BA7336}"/>
          </ac:spMkLst>
        </pc:spChg>
        <pc:spChg chg="add del mod ord">
          <ac:chgData name="Alex" userId="af37768a4cd635b8" providerId="LiveId" clId="{92692375-90CE-4B60-921A-8CA051FAD163}" dt="2021-02-03T20:31:20.950" v="3738" actId="478"/>
          <ac:spMkLst>
            <pc:docMk/>
            <pc:sldMk cId="3527269673" sldId="282"/>
            <ac:spMk id="14" creationId="{DE0C6B01-A999-46BD-9DEF-546274F46002}"/>
          </ac:spMkLst>
        </pc:spChg>
        <pc:spChg chg="add del">
          <ac:chgData name="Alex" userId="af37768a4cd635b8" providerId="LiveId" clId="{92692375-90CE-4B60-921A-8CA051FAD163}" dt="2021-02-03T20:28:07.097" v="3701" actId="26606"/>
          <ac:spMkLst>
            <pc:docMk/>
            <pc:sldMk cId="3527269673" sldId="282"/>
            <ac:spMk id="15" creationId="{55222F96-971A-4F90-B841-6BAB416C7AC1}"/>
          </ac:spMkLst>
        </pc:spChg>
        <pc:spChg chg="add del">
          <ac:chgData name="Alex" userId="af37768a4cd635b8" providerId="LiveId" clId="{92692375-90CE-4B60-921A-8CA051FAD163}" dt="2021-02-03T20:28:07.097" v="3701" actId="26606"/>
          <ac:spMkLst>
            <pc:docMk/>
            <pc:sldMk cId="3527269673" sldId="282"/>
            <ac:spMk id="17" creationId="{08980754-6F4B-43C9-B9BE-127B6BED6586}"/>
          </ac:spMkLst>
        </pc:spChg>
        <pc:spChg chg="add del">
          <ac:chgData name="Alex" userId="af37768a4cd635b8" providerId="LiveId" clId="{92692375-90CE-4B60-921A-8CA051FAD163}" dt="2021-02-03T20:28:07.097" v="3701" actId="26606"/>
          <ac:spMkLst>
            <pc:docMk/>
            <pc:sldMk cId="3527269673" sldId="282"/>
            <ac:spMk id="19" creationId="{2C1BBA94-3F40-40AA-8BB9-E69E25E537C1}"/>
          </ac:spMkLst>
        </pc:spChg>
        <pc:spChg chg="add">
          <ac:chgData name="Alex" userId="af37768a4cd635b8" providerId="LiveId" clId="{92692375-90CE-4B60-921A-8CA051FAD163}" dt="2021-02-03T20:28:07.097" v="3701" actId="26606"/>
          <ac:spMkLst>
            <pc:docMk/>
            <pc:sldMk cId="3527269673" sldId="282"/>
            <ac:spMk id="24" creationId="{A016CB47-C4D4-4332-9ED0-DBB916252F76}"/>
          </ac:spMkLst>
        </pc:spChg>
        <pc:spChg chg="add">
          <ac:chgData name="Alex" userId="af37768a4cd635b8" providerId="LiveId" clId="{92692375-90CE-4B60-921A-8CA051FAD163}" dt="2021-02-03T20:28:07.097" v="3701" actId="26606"/>
          <ac:spMkLst>
            <pc:docMk/>
            <pc:sldMk cId="3527269673" sldId="282"/>
            <ac:spMk id="26" creationId="{95C8260E-968F-44E8-A823-ABB431311926}"/>
          </ac:spMkLst>
        </pc:spChg>
        <pc:spChg chg="add">
          <ac:chgData name="Alex" userId="af37768a4cd635b8" providerId="LiveId" clId="{92692375-90CE-4B60-921A-8CA051FAD163}" dt="2021-02-03T20:28:07.097" v="3701" actId="26606"/>
          <ac:spMkLst>
            <pc:docMk/>
            <pc:sldMk cId="3527269673" sldId="282"/>
            <ac:spMk id="28" creationId="{2C1BBA94-3F40-40AA-8BB9-E69E25E537C1}"/>
          </ac:spMkLst>
        </pc:spChg>
        <pc:spChg chg="add">
          <ac:chgData name="Alex" userId="af37768a4cd635b8" providerId="LiveId" clId="{92692375-90CE-4B60-921A-8CA051FAD163}" dt="2021-02-03T20:28:07.097" v="3701" actId="26606"/>
          <ac:spMkLst>
            <pc:docMk/>
            <pc:sldMk cId="3527269673" sldId="282"/>
            <ac:spMk id="30" creationId="{FE43805F-24A6-46A4-B19B-54F28347355C}"/>
          </ac:spMkLst>
        </pc:spChg>
        <pc:spChg chg="add mod">
          <ac:chgData name="Alex" userId="af37768a4cd635b8" providerId="LiveId" clId="{92692375-90CE-4B60-921A-8CA051FAD163}" dt="2021-02-03T20:34:17.468" v="3773" actId="313"/>
          <ac:spMkLst>
            <pc:docMk/>
            <pc:sldMk cId="3527269673" sldId="282"/>
            <ac:spMk id="32" creationId="{85F4F70D-6608-4C74-90EF-53938995F38D}"/>
          </ac:spMkLst>
        </pc:spChg>
        <pc:picChg chg="add mod">
          <ac:chgData name="Alex" userId="af37768a4cd635b8" providerId="LiveId" clId="{92692375-90CE-4B60-921A-8CA051FAD163}" dt="2021-02-03T20:35:17.317" v="3802" actId="14100"/>
          <ac:picMkLst>
            <pc:docMk/>
            <pc:sldMk cId="3527269673" sldId="282"/>
            <ac:picMk id="6" creationId="{D01B7207-2E59-42B9-8C20-1A53D18F7BFA}"/>
          </ac:picMkLst>
        </pc:picChg>
        <pc:picChg chg="add del mod">
          <ac:chgData name="Alex" userId="af37768a4cd635b8" providerId="LiveId" clId="{92692375-90CE-4B60-921A-8CA051FAD163}" dt="2021-02-03T20:27:36.563" v="3695" actId="478"/>
          <ac:picMkLst>
            <pc:docMk/>
            <pc:sldMk cId="3527269673" sldId="282"/>
            <ac:picMk id="9" creationId="{8C369817-66BA-4ECD-B8B3-13CA0D652640}"/>
          </ac:picMkLst>
        </pc:picChg>
        <pc:picChg chg="add mod">
          <ac:chgData name="Alex" userId="af37768a4cd635b8" providerId="LiveId" clId="{92692375-90CE-4B60-921A-8CA051FAD163}" dt="2021-02-03T20:28:11.624" v="3702" actId="1076"/>
          <ac:picMkLst>
            <pc:docMk/>
            <pc:sldMk cId="3527269673" sldId="282"/>
            <ac:picMk id="12" creationId="{6D6AEEDE-8B7A-460C-A683-1BD17AE3B7BF}"/>
          </ac:picMkLst>
        </pc:picChg>
        <pc:picChg chg="add del mod">
          <ac:chgData name="Alex" userId="af37768a4cd635b8" providerId="LiveId" clId="{92692375-90CE-4B60-921A-8CA051FAD163}" dt="2021-02-03T20:31:24.740" v="3739" actId="478"/>
          <ac:picMkLst>
            <pc:docMk/>
            <pc:sldMk cId="3527269673" sldId="282"/>
            <ac:picMk id="18" creationId="{A5EECE54-5C04-464C-9FC3-C6C5AD715F0D}"/>
          </ac:picMkLst>
        </pc:picChg>
        <pc:picChg chg="add mod modCrop">
          <ac:chgData name="Alex" userId="af37768a4cd635b8" providerId="LiveId" clId="{92692375-90CE-4B60-921A-8CA051FAD163}" dt="2021-02-03T20:30:55.644" v="3737" actId="1038"/>
          <ac:picMkLst>
            <pc:docMk/>
            <pc:sldMk cId="3527269673" sldId="282"/>
            <ac:picMk id="21" creationId="{9FF9F285-0B1B-4295-AB4F-C5D717EDCE10}"/>
          </ac:picMkLst>
        </pc:picChg>
        <pc:picChg chg="add mod">
          <ac:chgData name="Alex" userId="af37768a4cd635b8" providerId="LiveId" clId="{92692375-90CE-4B60-921A-8CA051FAD163}" dt="2021-02-03T20:31:52.930" v="3745" actId="14100"/>
          <ac:picMkLst>
            <pc:docMk/>
            <pc:sldMk cId="3527269673" sldId="282"/>
            <ac:picMk id="23" creationId="{5EAA5FEB-8619-4C71-B33B-CDE15BC38E35}"/>
          </ac:picMkLst>
        </pc:picChg>
        <pc:picChg chg="add mod modCrop">
          <ac:chgData name="Alex" userId="af37768a4cd635b8" providerId="LiveId" clId="{92692375-90CE-4B60-921A-8CA051FAD163}" dt="2021-02-03T20:29:24.500" v="3715" actId="1076"/>
          <ac:picMkLst>
            <pc:docMk/>
            <pc:sldMk cId="3527269673" sldId="282"/>
            <ac:picMk id="27" creationId="{7D1A4AB3-2667-4073-908D-C3CF4663DEF7}"/>
          </ac:picMkLst>
        </pc:picChg>
        <pc:picChg chg="add mod modCrop">
          <ac:chgData name="Alex" userId="af37768a4cd635b8" providerId="LiveId" clId="{92692375-90CE-4B60-921A-8CA051FAD163}" dt="2021-02-03T20:30:35.799" v="3728" actId="18131"/>
          <ac:picMkLst>
            <pc:docMk/>
            <pc:sldMk cId="3527269673" sldId="282"/>
            <ac:picMk id="29" creationId="{23A93B5F-197D-4F10-A420-B51A6F7324A8}"/>
          </ac:picMkLst>
        </pc:picChg>
        <pc:picChg chg="add mod modCrop">
          <ac:chgData name="Alex" userId="af37768a4cd635b8" providerId="LiveId" clId="{92692375-90CE-4B60-921A-8CA051FAD163}" dt="2021-02-03T20:30:44.473" v="3735" actId="1037"/>
          <ac:picMkLst>
            <pc:docMk/>
            <pc:sldMk cId="3527269673" sldId="282"/>
            <ac:picMk id="31" creationId="{685699AA-235A-4B1F-8A14-CDAAE2BA8B58}"/>
          </ac:picMkLst>
        </pc:picChg>
        <pc:picChg chg="add mod">
          <ac:chgData name="Alex" userId="af37768a4cd635b8" providerId="LiveId" clId="{92692375-90CE-4B60-921A-8CA051FAD163}" dt="2021-02-03T20:35:12.272" v="3801" actId="14100"/>
          <ac:picMkLst>
            <pc:docMk/>
            <pc:sldMk cId="3527269673" sldId="282"/>
            <ac:picMk id="34" creationId="{1A1398BF-CE22-40D0-927C-359FE05B3659}"/>
          </ac:picMkLst>
        </pc:picChg>
      </pc:sldChg>
      <pc:sldChg chg="addSp modSp new mod setBg">
        <pc:chgData name="Alex" userId="af37768a4cd635b8" providerId="LiveId" clId="{92692375-90CE-4B60-921A-8CA051FAD163}" dt="2021-02-03T22:15:41.923" v="3987" actId="20577"/>
        <pc:sldMkLst>
          <pc:docMk/>
          <pc:sldMk cId="2605454191" sldId="283"/>
        </pc:sldMkLst>
        <pc:spChg chg="mod">
          <ac:chgData name="Alex" userId="af37768a4cd635b8" providerId="LiveId" clId="{92692375-90CE-4B60-921A-8CA051FAD163}" dt="2021-02-03T20:20:26.539" v="3639" actId="1076"/>
          <ac:spMkLst>
            <pc:docMk/>
            <pc:sldMk cId="2605454191" sldId="283"/>
            <ac:spMk id="2" creationId="{2BD4A38D-5496-45BB-B09E-A5E99D28B298}"/>
          </ac:spMkLst>
        </pc:spChg>
        <pc:spChg chg="mod">
          <ac:chgData name="Alex" userId="af37768a4cd635b8" providerId="LiveId" clId="{92692375-90CE-4B60-921A-8CA051FAD163}" dt="2021-02-03T22:15:41.923" v="3987" actId="20577"/>
          <ac:spMkLst>
            <pc:docMk/>
            <pc:sldMk cId="2605454191" sldId="283"/>
            <ac:spMk id="3" creationId="{A9A607B7-79BC-4F8E-9BA6-A671E18BC4D3}"/>
          </ac:spMkLst>
        </pc:spChg>
        <pc:spChg chg="add">
          <ac:chgData name="Alex" userId="af37768a4cd635b8" providerId="LiveId" clId="{92692375-90CE-4B60-921A-8CA051FAD163}" dt="2021-02-03T20:20:22.726" v="3638" actId="26606"/>
          <ac:spMkLst>
            <pc:docMk/>
            <pc:sldMk cId="2605454191" sldId="283"/>
            <ac:spMk id="8" creationId="{4DA718D0-4865-4629-8134-44F68D41D574}"/>
          </ac:spMkLst>
        </pc:spChg>
        <pc:spChg chg="add">
          <ac:chgData name="Alex" userId="af37768a4cd635b8" providerId="LiveId" clId="{92692375-90CE-4B60-921A-8CA051FAD163}" dt="2021-02-03T20:20:22.726" v="3638" actId="26606"/>
          <ac:spMkLst>
            <pc:docMk/>
            <pc:sldMk cId="2605454191" sldId="283"/>
            <ac:spMk id="14" creationId="{CBC4F608-B4B8-48C3-9572-C0F061B1CD99}"/>
          </ac:spMkLst>
        </pc:spChg>
        <pc:grpChg chg="add">
          <ac:chgData name="Alex" userId="af37768a4cd635b8" providerId="LiveId" clId="{92692375-90CE-4B60-921A-8CA051FAD163}" dt="2021-02-03T20:20:22.726" v="3638" actId="26606"/>
          <ac:grpSpMkLst>
            <pc:docMk/>
            <pc:sldMk cId="2605454191" sldId="283"/>
            <ac:grpSpMk id="10" creationId="{65167ED7-6315-43AB-B1B6-C326D5FD8F84}"/>
          </ac:grpSpMkLst>
        </pc:grpChg>
      </pc:sldChg>
      <pc:sldChg chg="addSp delSp modSp new mod setBg">
        <pc:chgData name="Alex" userId="af37768a4cd635b8" providerId="LiveId" clId="{92692375-90CE-4B60-921A-8CA051FAD163}" dt="2021-02-03T22:00:50.823" v="3926" actId="732"/>
        <pc:sldMkLst>
          <pc:docMk/>
          <pc:sldMk cId="1542620821" sldId="284"/>
        </pc:sldMkLst>
        <pc:spChg chg="mod">
          <ac:chgData name="Alex" userId="af37768a4cd635b8" providerId="LiveId" clId="{92692375-90CE-4B60-921A-8CA051FAD163}" dt="2021-02-03T20:40:29.540" v="3916" actId="26606"/>
          <ac:spMkLst>
            <pc:docMk/>
            <pc:sldMk cId="1542620821" sldId="284"/>
            <ac:spMk id="2" creationId="{BA4DDB73-5CFD-4768-A041-8711D44517F4}"/>
          </ac:spMkLst>
        </pc:spChg>
        <pc:spChg chg="del">
          <ac:chgData name="Alex" userId="af37768a4cd635b8" providerId="LiveId" clId="{92692375-90CE-4B60-921A-8CA051FAD163}" dt="2021-02-03T20:40:26.166" v="3915" actId="22"/>
          <ac:spMkLst>
            <pc:docMk/>
            <pc:sldMk cId="1542620821" sldId="284"/>
            <ac:spMk id="3" creationId="{2681DBF6-7F08-4341-9E76-35158BE3D676}"/>
          </ac:spMkLst>
        </pc:spChg>
        <pc:spChg chg="add">
          <ac:chgData name="Alex" userId="af37768a4cd635b8" providerId="LiveId" clId="{92692375-90CE-4B60-921A-8CA051FAD163}" dt="2021-02-03T20:40:29.540" v="3916" actId="26606"/>
          <ac:spMkLst>
            <pc:docMk/>
            <pc:sldMk cId="1542620821" sldId="284"/>
            <ac:spMk id="10" creationId="{E45B1D5C-0827-4AF0-8186-11FC5A8B8B92}"/>
          </ac:spMkLst>
        </pc:spChg>
        <pc:spChg chg="add mod">
          <ac:chgData name="Alex" userId="af37768a4cd635b8" providerId="LiveId" clId="{92692375-90CE-4B60-921A-8CA051FAD163}" dt="2021-02-03T20:42:00.779" v="3925" actId="2711"/>
          <ac:spMkLst>
            <pc:docMk/>
            <pc:sldMk cId="1542620821" sldId="284"/>
            <ac:spMk id="11" creationId="{A41D3FA0-E5FB-4D21-8B4D-7AE8DB325E5F}"/>
          </ac:spMkLst>
        </pc:spChg>
        <pc:spChg chg="add">
          <ac:chgData name="Alex" userId="af37768a4cd635b8" providerId="LiveId" clId="{92692375-90CE-4B60-921A-8CA051FAD163}" dt="2021-02-03T20:40:29.540" v="3916" actId="26606"/>
          <ac:spMkLst>
            <pc:docMk/>
            <pc:sldMk cId="1542620821" sldId="284"/>
            <ac:spMk id="12" creationId="{99413ED5-9ED4-4772-BCE4-2BCAE6B12E35}"/>
          </ac:spMkLst>
        </pc:spChg>
        <pc:spChg chg="add">
          <ac:chgData name="Alex" userId="af37768a4cd635b8" providerId="LiveId" clId="{92692375-90CE-4B60-921A-8CA051FAD163}" dt="2021-02-03T20:40:29.540" v="3916" actId="26606"/>
          <ac:spMkLst>
            <pc:docMk/>
            <pc:sldMk cId="1542620821" sldId="284"/>
            <ac:spMk id="14" creationId="{04357C93-F0CB-4A1C-8F77-4E9063789819}"/>
          </ac:spMkLst>
        </pc:spChg>
        <pc:spChg chg="add">
          <ac:chgData name="Alex" userId="af37768a4cd635b8" providerId="LiveId" clId="{92692375-90CE-4B60-921A-8CA051FAD163}" dt="2021-02-03T20:40:29.540" v="3916" actId="26606"/>
          <ac:spMkLst>
            <pc:docMk/>
            <pc:sldMk cId="1542620821" sldId="284"/>
            <ac:spMk id="16" creationId="{90F533E9-6690-41A8-A372-4C6C622D028D}"/>
          </ac:spMkLst>
        </pc:spChg>
        <pc:picChg chg="add mod ord modCrop">
          <ac:chgData name="Alex" userId="af37768a4cd635b8" providerId="LiveId" clId="{92692375-90CE-4B60-921A-8CA051FAD163}" dt="2021-02-03T22:00:50.823" v="3926" actId="732"/>
          <ac:picMkLst>
            <pc:docMk/>
            <pc:sldMk cId="1542620821" sldId="284"/>
            <ac:picMk id="5" creationId="{EB43D739-CBDB-44A2-80A3-2A76E06729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4B9B2-E468-485E-A821-60A54B0A3BF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9657B-E0CB-4E01-89DE-075D32059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10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9657B-E0CB-4E01-89DE-075D3205910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88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7C19-7BA3-4D7D-A4D4-D79DD98DD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D8185-9AAF-4F8E-A5F4-282D8F8AE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31E3-6268-4F5F-80DD-74593AE59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39579-AEF7-4042-B918-0DF76561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16268-7E48-415A-AE6A-E39D2A7A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383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8A38-3A67-40BD-88FC-D8E82C23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6550E-85FF-4333-85D9-DDBDF24ED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5C88-DA1E-491C-8BBD-99DEACF7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E1A6A-9FE9-476C-A763-48417F0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9D39C-4844-4B4D-8C61-F43CD6C2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3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00A013-78DE-4625-A748-F5A180035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9114C-309F-4458-B7B9-8DFFBDEA5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901B7-0EEF-4D9C-A683-C385A267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1B61D-9B13-47F1-AFD0-A5C40E23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DB93D-1129-42B7-AE17-8F8CDB05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9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9F2B-AB93-4208-A0A2-D6F37445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4230F-1F79-4CF7-A577-70241AF1B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1ED62-7760-4C68-80C3-6646A0B55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4BA4B-DD13-4F79-878D-1880BFF8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30333-A36A-4129-9E20-F8A35889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20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5462-6634-4D90-A115-241742FA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6999-779A-4081-98D4-11902E99C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47EB0-BC6F-4B73-AA06-3589D27F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12F95-F5FE-4AB0-98DB-C57469BF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DBC1D-E349-42D5-978E-465822D2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167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42B8-E2EE-4B70-8E80-E8CE7B61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6289E-9E2F-4228-AE11-37EF5208D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30711-1FB3-4114-AF86-7841CF40C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88487-DF59-4556-9C59-69622945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F2287-B146-4ABE-BAED-7C73F2E5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3AAAE-CA5F-492C-9282-2214F377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395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A4B6-DAA5-4211-B8FF-5CB2B70E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4C1B-3F98-42FA-8D02-1106DE42F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A7A08-93A4-4885-A7D3-7A14485B0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50928-2CD2-443E-97A6-3673793BC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EA541-66BA-4022-84F4-86BF3EE6D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925F7-205B-4C81-B26B-A05A4D8A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1B8703-D59F-496E-80A1-5290BA0A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6247E-9DCE-47A5-BCCF-558F7B45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956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8705-1695-4860-B6F1-35E51D09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E2CAF-5771-45F5-B2AA-C4041763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3EC39-B1A5-4F9A-A1AE-3FC8E61EA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C3277-9285-43DB-BFB8-793B44FA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40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02FB85-D12B-4F38-B0A7-0263E332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58DCD-C972-4E0E-AE1F-1C476BC4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51231-8FAA-4F44-A85E-5A3DA0B9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99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AE5F-08F7-44B2-9C2E-B42BDC3C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9A824-46D9-4383-B9E5-15D45FA93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F4AA3-7D73-4352-A120-8976F0FBE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58051-7D00-4E64-8BC9-ACB565FB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96DB8-F0AC-4782-82A9-42D5965D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6ED18-592B-4FCF-AD6B-C334ABCF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40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4C28-3CB4-4C71-829F-42A3A3AD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ACC833-4164-49EE-A913-72F849FC45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16E1F-16B3-409B-AEBD-1587E7265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FCC36-DDC2-4D22-8B1C-B7954109F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601E0-01BC-4AF1-83EB-A45BE111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11A44-74C0-4F39-B122-DFBCCFC6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7E51-39EE-4B0B-BC73-9C56D150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1BFE9-CBC6-4514-AE13-18CBECE19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E794F-BB37-42A0-9058-6694300EB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CE49E-5191-4DEE-929E-6B0D5AA8601E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C7E01-2D2A-431D-BC78-F8970CD40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A14AF-61EF-47D3-AD0C-90AD2621B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DBD55-6748-4EE7-A995-B10B81E25B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21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927EE6A-FE4F-4512-9B05-A01B5DA946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B04D3-8661-406B-8538-54AAAE6A4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Algorithm Club:</a:t>
            </a:r>
            <a:br>
              <a:rPr lang="en-GB" sz="3600" dirty="0">
                <a:solidFill>
                  <a:srgbClr val="FFFFFF"/>
                </a:solidFill>
              </a:rPr>
            </a:br>
            <a:r>
              <a:rPr lang="en-GB" sz="3600" dirty="0">
                <a:solidFill>
                  <a:srgbClr val="FFFFFF"/>
                </a:solidFill>
              </a:rPr>
              <a:t>ImageNet Classification with Deep Convolutional</a:t>
            </a:r>
            <a:br>
              <a:rPr lang="en-GB" sz="3600" dirty="0">
                <a:solidFill>
                  <a:srgbClr val="FFFFFF"/>
                </a:solidFill>
              </a:rPr>
            </a:br>
            <a:r>
              <a:rPr lang="en-GB" sz="3600" dirty="0">
                <a:solidFill>
                  <a:srgbClr val="FFFFFF"/>
                </a:solidFill>
              </a:rPr>
              <a:t>Neural Networks </a:t>
            </a:r>
            <a:r>
              <a:rPr lang="en-GB" sz="2000" dirty="0">
                <a:solidFill>
                  <a:srgbClr val="FFFFFF"/>
                </a:solidFill>
              </a:rPr>
              <a:t>(</a:t>
            </a:r>
            <a:r>
              <a:rPr lang="en-GB" sz="2000" dirty="0" err="1">
                <a:solidFill>
                  <a:srgbClr val="FFFFFF"/>
                </a:solidFill>
              </a:rPr>
              <a:t>Krizhevsky</a:t>
            </a:r>
            <a:r>
              <a:rPr lang="en-GB" sz="2000" dirty="0">
                <a:solidFill>
                  <a:srgbClr val="FFFFFF"/>
                </a:solidFill>
              </a:rPr>
              <a:t> et al., 2012).</a:t>
            </a:r>
            <a:br>
              <a:rPr lang="en-GB" sz="3600" dirty="0">
                <a:solidFill>
                  <a:srgbClr val="FFFFFF"/>
                </a:solidFill>
              </a:rPr>
            </a:br>
            <a:r>
              <a:rPr lang="en-GB" sz="3600" dirty="0">
                <a:solidFill>
                  <a:srgbClr val="FFFFFF"/>
                </a:solidFill>
              </a:rPr>
              <a:t>&amp; </a:t>
            </a:r>
            <a:br>
              <a:rPr lang="en-GB" sz="3600" dirty="0">
                <a:solidFill>
                  <a:srgbClr val="FFFFFF"/>
                </a:solidFill>
              </a:rPr>
            </a:br>
            <a:r>
              <a:rPr lang="en-GB" sz="3600" dirty="0">
                <a:solidFill>
                  <a:srgbClr val="FFFFFF"/>
                </a:solidFill>
              </a:rPr>
              <a:t>Visualizing and Understanding Convolutional Networks</a:t>
            </a:r>
          </a:p>
        </p:txBody>
      </p:sp>
    </p:spTree>
    <p:extLst>
      <p:ext uri="{BB962C8B-B14F-4D97-AF65-F5344CB8AC3E}">
        <p14:creationId xmlns:p14="http://schemas.microsoft.com/office/powerpoint/2010/main" val="86995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F5A0D-83C4-4F61-A831-B87CCB32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GB" sz="5400"/>
              <a:t>Finally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5A7F-2EFE-4098-B070-FF927C984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en-GB" sz="2000" dirty="0"/>
              <a:t>Depth is important: removing any convolutional layer resulted in inferior performance.</a:t>
            </a:r>
          </a:p>
          <a:p>
            <a:r>
              <a:rPr lang="en-GB" sz="2000" dirty="0"/>
              <a:t>Deep convolutional neural network is capable of achieving record-breaking results on a highly challenging dataset using purely supervised learning.</a:t>
            </a:r>
          </a:p>
          <a:p>
            <a:r>
              <a:rPr lang="en-GB" sz="2000" dirty="0"/>
              <a:t>Results improve as we have made our network larger and trained it longer. Suggested improvements: faster GPUs and bigger datasets.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2579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6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11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879AC7-4828-4B49-A9A0-0035DABB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Moving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on to…Visualizing and Understanding Convolutional Networks</a:t>
            </a:r>
          </a:p>
        </p:txBody>
      </p:sp>
    </p:spTree>
    <p:extLst>
      <p:ext uri="{BB962C8B-B14F-4D97-AF65-F5344CB8AC3E}">
        <p14:creationId xmlns:p14="http://schemas.microsoft.com/office/powerpoint/2010/main" val="12135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8C573-68BC-4905-9A96-D51BAE25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48193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Introduction</a:t>
            </a:r>
            <a:endParaRPr lang="en-GB" sz="6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4EF52-D77C-408E-888B-18EB5CE5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1604865"/>
            <a:ext cx="11448661" cy="3980090"/>
          </a:xfrm>
        </p:spPr>
        <p:txBody>
          <a:bodyPr>
            <a:normAutofit/>
          </a:bodyPr>
          <a:lstStyle/>
          <a:p>
            <a:r>
              <a:rPr lang="en-GB" sz="2400" dirty="0"/>
              <a:t>Renewed interest in convnet models since large models practical because of newly available:</a:t>
            </a:r>
          </a:p>
          <a:p>
            <a:pPr lvl="1"/>
            <a:r>
              <a:rPr lang="en-GB" sz="2000" dirty="0"/>
              <a:t>Larger training sets with millions of labels.</a:t>
            </a:r>
          </a:p>
          <a:p>
            <a:pPr lvl="1"/>
            <a:r>
              <a:rPr lang="en-GB" sz="2000" dirty="0"/>
              <a:t>Powerful GPU implementations. </a:t>
            </a:r>
          </a:p>
          <a:p>
            <a:pPr lvl="1"/>
            <a:r>
              <a:rPr lang="en-GB" sz="2000" dirty="0"/>
              <a:t>Better regularization strategies, such as Dropout (reduce overfitting).</a:t>
            </a:r>
          </a:p>
          <a:p>
            <a:r>
              <a:rPr lang="en-GB" sz="2400" dirty="0"/>
              <a:t>(</a:t>
            </a:r>
            <a:r>
              <a:rPr lang="en-GB" sz="2400" dirty="0" err="1"/>
              <a:t>Krizhevsky</a:t>
            </a:r>
            <a:r>
              <a:rPr lang="en-GB" sz="2400" dirty="0"/>
              <a:t> et al., 2012) =&gt; demonstrated that large Convolutional Network models have impressive classification performance on the ImageNet benchmark.</a:t>
            </a:r>
          </a:p>
          <a:p>
            <a:r>
              <a:rPr lang="en-GB" sz="2400" dirty="0"/>
              <a:t>Need to </a:t>
            </a:r>
            <a:r>
              <a:rPr lang="en-GB" sz="2400" b="1" dirty="0"/>
              <a:t>understand</a:t>
            </a:r>
            <a:r>
              <a:rPr lang="en-GB" sz="2400" dirty="0"/>
              <a:t> </a:t>
            </a:r>
            <a:r>
              <a:rPr lang="en-GB" sz="2400" b="1" dirty="0"/>
              <a:t>why they perform so well</a:t>
            </a:r>
            <a:r>
              <a:rPr lang="en-GB" sz="2400" dirty="0"/>
              <a:t>, or how they might be improved.</a:t>
            </a:r>
          </a:p>
          <a:p>
            <a:r>
              <a:rPr lang="en-GB" sz="2400" dirty="0"/>
              <a:t>Deconvolutional Network (</a:t>
            </a:r>
            <a:r>
              <a:rPr lang="en-GB" sz="2400" b="1" dirty="0" err="1"/>
              <a:t>deconvnet</a:t>
            </a:r>
            <a:r>
              <a:rPr lang="en-GB" sz="2400" dirty="0"/>
              <a:t>) to project feature activations back to the input pixel space.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84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F0A897-409C-4581-AD42-BDEFDEC33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 sz="4000" dirty="0"/>
              <a:t>Paper contributions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3598375-4C4F-4CE3-885E-B99A0CC13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GB" sz="2400" dirty="0"/>
              <a:t>Novel visualization technique that gives insight into the function of intermediate feature layers and the operation of the classifier. </a:t>
            </a:r>
          </a:p>
          <a:p>
            <a:r>
              <a:rPr lang="en-GB" sz="2400" dirty="0"/>
              <a:t>Used in a diagnostic role, visualization allow us to find model architectures that outperform </a:t>
            </a:r>
            <a:r>
              <a:rPr lang="en-GB" sz="2400" dirty="0" err="1"/>
              <a:t>Krizhevsky</a:t>
            </a:r>
            <a:r>
              <a:rPr lang="en-GB" sz="2400" dirty="0"/>
              <a:t> et al.</a:t>
            </a:r>
          </a:p>
          <a:p>
            <a:r>
              <a:rPr lang="en-GB" sz="2400" dirty="0"/>
              <a:t>Provide a lot of analysis.</a:t>
            </a:r>
          </a:p>
        </p:txBody>
      </p:sp>
    </p:spTree>
    <p:extLst>
      <p:ext uri="{BB962C8B-B14F-4D97-AF65-F5344CB8AC3E}">
        <p14:creationId xmlns:p14="http://schemas.microsoft.com/office/powerpoint/2010/main" val="393872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1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058EF-891E-4DE4-871B-A6287709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Model</a:t>
            </a:r>
          </a:p>
        </p:txBody>
      </p:sp>
      <p:sp>
        <p:nvSpPr>
          <p:cNvPr id="67" name="Arc 1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26411-2881-47BA-9E2F-1D13AA3B3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914" y="403774"/>
            <a:ext cx="10872172" cy="260932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EDD77-6E14-447C-A1A0-48D1701A5D2D}"/>
              </a:ext>
            </a:extLst>
          </p:cNvPr>
          <p:cNvSpPr txBox="1"/>
          <p:nvPr/>
        </p:nvSpPr>
        <p:spPr>
          <a:xfrm>
            <a:off x="3936845" y="4292747"/>
            <a:ext cx="7665529" cy="202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8-layer convnet model.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 224 by 224 crop of an image (with 3 color planes) is presented as the input. Convolved with 96 different 1st layer filters (red), each of size 7 by 7, using a stride of 2.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Then, passed through a rectified linear function (not shown), pooled (max within 3x3 regions, using stride 2) and contrast normalized across feature maps to give 96 different 55 by 55 element feature maps.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Similar operations are repeated in layers 2,3,4,5.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The last two layers are fully connected, taking features from the top convolutional layer as input in vector form (6 · 6 · 256 = 9216 dimensions). The final layer is a C-way SoftMax function, C being the number of classes. All filters and feature maps are square in shape.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020B4-E487-478B-8F0F-EA452133DB34}"/>
              </a:ext>
            </a:extLst>
          </p:cNvPr>
          <p:cNvSpPr/>
          <p:nvPr/>
        </p:nvSpPr>
        <p:spPr>
          <a:xfrm>
            <a:off x="659914" y="2976860"/>
            <a:ext cx="9250704" cy="127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AAC3F3-7C3D-4CE8-8065-3B4CA50EB5AA}"/>
              </a:ext>
            </a:extLst>
          </p:cNvPr>
          <p:cNvSpPr txBox="1"/>
          <p:nvPr/>
        </p:nvSpPr>
        <p:spPr>
          <a:xfrm>
            <a:off x="659914" y="3013651"/>
            <a:ext cx="3276931" cy="1242862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Changed from </a:t>
            </a:r>
            <a:r>
              <a:rPr lang="en-US" b="1" dirty="0" err="1"/>
              <a:t>Krizhevsky</a:t>
            </a:r>
            <a:r>
              <a:rPr lang="en-US" b="1" dirty="0"/>
              <a:t> et al.: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683FE7-8943-4629-AA47-1CA583B7A014}"/>
              </a:ext>
            </a:extLst>
          </p:cNvPr>
          <p:cNvSpPr txBox="1"/>
          <p:nvPr/>
        </p:nvSpPr>
        <p:spPr>
          <a:xfrm>
            <a:off x="4010601" y="3013095"/>
            <a:ext cx="6094520" cy="124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R</a:t>
            </a:r>
            <a:r>
              <a:rPr lang="en-GB" sz="1800" dirty="0"/>
              <a:t>educed the 1st layer filter size from 11x11 to 7x7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/>
              <a:t>Made the stride of the convolution 2, rather than 4.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/>
              <a:t>Single GPU vs dual GPU in </a:t>
            </a:r>
            <a:r>
              <a:rPr lang="en-US" sz="1800" dirty="0" err="1"/>
              <a:t>Krizhevsky</a:t>
            </a:r>
            <a:r>
              <a:rPr lang="en-US" sz="1800" dirty="0"/>
              <a:t> et al.</a:t>
            </a:r>
            <a:r>
              <a:rPr lang="en-GB" sz="1800" dirty="0"/>
              <a:t>: Dense rather than sparce connections.</a:t>
            </a:r>
          </a:p>
        </p:txBody>
      </p:sp>
    </p:spTree>
    <p:extLst>
      <p:ext uri="{BB962C8B-B14F-4D97-AF65-F5344CB8AC3E}">
        <p14:creationId xmlns:p14="http://schemas.microsoft.com/office/powerpoint/2010/main" val="2615179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76CAF-10B3-4741-B9EB-A5EA6F68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GB" sz="3700" dirty="0"/>
              <a:t>Deconvnet: Approach </a:t>
            </a:r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72E09-B268-4DF9-A6D9-549BB4E6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GB" sz="2000" dirty="0"/>
              <a:t>Unpooling: max pooling operation is non-invertible so we need to recording the locations of the maxima (“Switches” in diagram) for an approximate inverse.</a:t>
            </a:r>
          </a:p>
          <a:p>
            <a:r>
              <a:rPr lang="en-GB" sz="2000" dirty="0"/>
              <a:t>Rectification: pass through ReLU.</a:t>
            </a:r>
          </a:p>
          <a:p>
            <a:r>
              <a:rPr lang="en-GB" sz="2000" dirty="0"/>
              <a:t>Filtering: transposed versions of the same filters. (flipping each filter vertically and horizontally)</a:t>
            </a:r>
          </a:p>
          <a:p>
            <a:endParaRPr lang="en-GB" sz="2000" dirty="0"/>
          </a:p>
        </p:txBody>
      </p:sp>
      <p:sp>
        <p:nvSpPr>
          <p:cNvPr id="62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DDB10-2B89-48EA-9322-84933430C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35" r="4" b="34"/>
          <a:stretch/>
        </p:blipFill>
        <p:spPr>
          <a:xfrm>
            <a:off x="5977788" y="630315"/>
            <a:ext cx="5425410" cy="54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97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E849-1D72-4E54-9A77-E24DF89E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098" y="365125"/>
            <a:ext cx="4831702" cy="1325563"/>
          </a:xfrm>
        </p:spPr>
        <p:txBody>
          <a:bodyPr/>
          <a:lstStyle/>
          <a:p>
            <a:r>
              <a:rPr lang="en-GB" sz="4400" dirty="0"/>
              <a:t>Deconvnet: Visualisations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7170-C5B6-4C15-9663-33231E75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06"/>
            <a:ext cx="6313784" cy="480218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7781ED-9F0F-404B-9A34-1E5A2390E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9565" y="2506662"/>
            <a:ext cx="7092435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1833F3-BC2C-42CD-822F-0B8161689FAD}"/>
              </a:ext>
            </a:extLst>
          </p:cNvPr>
          <p:cNvSpPr txBox="1">
            <a:spLocks/>
          </p:cNvSpPr>
          <p:nvPr/>
        </p:nvSpPr>
        <p:spPr>
          <a:xfrm>
            <a:off x="124287" y="5160546"/>
            <a:ext cx="4975279" cy="1408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Feature map example: layer 5 r1c2 focuses on background grass.</a:t>
            </a:r>
          </a:p>
          <a:p>
            <a:endParaRPr lang="en-GB" dirty="0"/>
          </a:p>
          <a:p>
            <a:r>
              <a:rPr lang="en-GB" dirty="0"/>
              <a:t>The deeper layers find more complex features.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0B1C0-0BDA-427C-92AC-BCD46FF9D464}"/>
              </a:ext>
            </a:extLst>
          </p:cNvPr>
          <p:cNvSpPr txBox="1"/>
          <p:nvPr/>
        </p:nvSpPr>
        <p:spPr>
          <a:xfrm>
            <a:off x="6313784" y="1614299"/>
            <a:ext cx="5173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Top 9 activations in a random subset of feature maps projected down to pixel space.</a:t>
            </a:r>
          </a:p>
        </p:txBody>
      </p:sp>
    </p:spTree>
    <p:extLst>
      <p:ext uri="{BB962C8B-B14F-4D97-AF65-F5344CB8AC3E}">
        <p14:creationId xmlns:p14="http://schemas.microsoft.com/office/powerpoint/2010/main" val="164845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Triangle 2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24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B4B36-8AF1-4217-9363-AD310578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611" y="79091"/>
            <a:ext cx="9613396" cy="65504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800" dirty="0"/>
              <a:t>Feature Evolution during Training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9C8FAB0-6E82-4AA8-BEE7-538AE65E7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437" y="698620"/>
            <a:ext cx="2178187" cy="2593081"/>
          </a:xfrm>
          <a:prstGeom prst="rect">
            <a:avLst/>
          </a:prstGeom>
        </p:spPr>
      </p:pic>
      <p:pic>
        <p:nvPicPr>
          <p:cNvPr id="7" name="Picture 6" descr="Calendar, whiteboard&#10;&#10;Description automatically generated">
            <a:extLst>
              <a:ext uri="{FF2B5EF4-FFF2-40B4-BE49-F238E27FC236}">
                <a16:creationId xmlns:a16="http://schemas.microsoft.com/office/drawing/2014/main" id="{F0A97B0F-C1D7-4D7F-9EED-2572516B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575" y="652835"/>
            <a:ext cx="6486584" cy="2643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CAE5D-2C97-4A6C-B3D3-229AF5D5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0" y="3318111"/>
            <a:ext cx="7619191" cy="2895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A46D49-A131-4268-99E5-F50083749076}"/>
              </a:ext>
            </a:extLst>
          </p:cNvPr>
          <p:cNvSpPr txBox="1"/>
          <p:nvPr/>
        </p:nvSpPr>
        <p:spPr>
          <a:xfrm>
            <a:off x="8412434" y="3561883"/>
            <a:ext cx="3210229" cy="263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Columns =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epochs [1,2,5,10,20,30,40,64]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dirty="0"/>
              <a:t>Upper layers develop later in training (e.g., layer 5)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dirty="0"/>
              <a:t>Its important to train enough for convergence.</a:t>
            </a:r>
          </a:p>
        </p:txBody>
      </p:sp>
    </p:spTree>
    <p:extLst>
      <p:ext uri="{BB962C8B-B14F-4D97-AF65-F5344CB8AC3E}">
        <p14:creationId xmlns:p14="http://schemas.microsoft.com/office/powerpoint/2010/main" val="3810233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8FF68-41A8-49AB-A15A-1B4DED952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18" y="0"/>
            <a:ext cx="9747682" cy="4873841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887579-1B29-412C-A961-78FBE396AA89}"/>
              </a:ext>
            </a:extLst>
          </p:cNvPr>
          <p:cNvSpPr txBox="1"/>
          <p:nvPr/>
        </p:nvSpPr>
        <p:spPr>
          <a:xfrm>
            <a:off x="177552" y="1241950"/>
            <a:ext cx="267217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+mj-lt"/>
              </a:rPr>
              <a:t>Analysis of: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3200" dirty="0">
                <a:latin typeface="+mj-lt"/>
              </a:rPr>
              <a:t>Vertical translation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3200" dirty="0">
                <a:latin typeface="+mj-lt"/>
              </a:rPr>
              <a:t>Scale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3200" dirty="0">
                <a:latin typeface="+mj-lt"/>
              </a:rPr>
              <a:t>Rotation invariance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6EBAA-EAD0-4D46-A570-75C3C783A45D}"/>
              </a:ext>
            </a:extLst>
          </p:cNvPr>
          <p:cNvSpPr txBox="1"/>
          <p:nvPr/>
        </p:nvSpPr>
        <p:spPr>
          <a:xfrm>
            <a:off x="2444319" y="4873841"/>
            <a:ext cx="24028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Example images undergoing the transformations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7621A-96B7-4735-83E2-65FBE8C4AA9A}"/>
              </a:ext>
            </a:extLst>
          </p:cNvPr>
          <p:cNvSpPr txBox="1"/>
          <p:nvPr/>
        </p:nvSpPr>
        <p:spPr>
          <a:xfrm>
            <a:off x="5126855" y="4873841"/>
            <a:ext cx="46208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Euclidean distance between feature vectors from the original and transformed images in: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E8D29C-8432-47B5-A51B-C4664C3520A7}"/>
              </a:ext>
            </a:extLst>
          </p:cNvPr>
          <p:cNvSpPr txBox="1"/>
          <p:nvPr/>
        </p:nvSpPr>
        <p:spPr>
          <a:xfrm>
            <a:off x="5126855" y="5810261"/>
            <a:ext cx="2022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Layer 2</a:t>
            </a:r>
          </a:p>
          <a:p>
            <a:pPr algn="ctr"/>
            <a:r>
              <a:rPr lang="en-GB" sz="2000" dirty="0"/>
              <a:t>(more distance)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3A935-961C-44C2-AAC9-B8CA3D41BBAD}"/>
              </a:ext>
            </a:extLst>
          </p:cNvPr>
          <p:cNvSpPr txBox="1"/>
          <p:nvPr/>
        </p:nvSpPr>
        <p:spPr>
          <a:xfrm>
            <a:off x="7601505" y="5810261"/>
            <a:ext cx="2022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Layer 7 </a:t>
            </a:r>
          </a:p>
          <a:p>
            <a:pPr algn="ctr"/>
            <a:r>
              <a:rPr lang="en-GB" sz="2000" dirty="0"/>
              <a:t>(less distance)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8DF52F-EAB6-4BB3-8D9E-CCD2D8D210D3}"/>
              </a:ext>
            </a:extLst>
          </p:cNvPr>
          <p:cNvSpPr txBox="1"/>
          <p:nvPr/>
        </p:nvSpPr>
        <p:spPr>
          <a:xfrm>
            <a:off x="10027327" y="4920007"/>
            <a:ext cx="2022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The probability of the true label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721253-09D4-43E5-861F-4386695E6216}"/>
              </a:ext>
            </a:extLst>
          </p:cNvPr>
          <p:cNvSpPr txBox="1"/>
          <p:nvPr/>
        </p:nvSpPr>
        <p:spPr>
          <a:xfrm>
            <a:off x="177552" y="562983"/>
            <a:ext cx="2130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  <a:latin typeface="+mj-lt"/>
              </a:rPr>
              <a:t>Feature Invariance</a:t>
            </a:r>
          </a:p>
        </p:txBody>
      </p:sp>
    </p:spTree>
    <p:extLst>
      <p:ext uri="{BB962C8B-B14F-4D97-AF65-F5344CB8AC3E}">
        <p14:creationId xmlns:p14="http://schemas.microsoft.com/office/powerpoint/2010/main" val="879123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8FF68-41A8-49AB-A15A-1B4DED952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18" y="0"/>
            <a:ext cx="9747682" cy="4873841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887579-1B29-412C-A961-78FBE396AA89}"/>
              </a:ext>
            </a:extLst>
          </p:cNvPr>
          <p:cNvSpPr txBox="1"/>
          <p:nvPr/>
        </p:nvSpPr>
        <p:spPr>
          <a:xfrm>
            <a:off x="177552" y="1241950"/>
            <a:ext cx="267217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+mj-lt"/>
              </a:rPr>
              <a:t>Analysis of: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3200" dirty="0">
                <a:latin typeface="+mj-lt"/>
              </a:rPr>
              <a:t>Vertical translation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3200" dirty="0">
                <a:latin typeface="+mj-lt"/>
              </a:rPr>
              <a:t>Scale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3200" dirty="0">
                <a:latin typeface="+mj-lt"/>
              </a:rPr>
              <a:t>Rotation invariance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6EBAA-EAD0-4D46-A570-75C3C783A45D}"/>
              </a:ext>
            </a:extLst>
          </p:cNvPr>
          <p:cNvSpPr txBox="1"/>
          <p:nvPr/>
        </p:nvSpPr>
        <p:spPr>
          <a:xfrm>
            <a:off x="2444319" y="4873841"/>
            <a:ext cx="24028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Example images undergoing the transformations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7621A-96B7-4735-83E2-65FBE8C4AA9A}"/>
              </a:ext>
            </a:extLst>
          </p:cNvPr>
          <p:cNvSpPr txBox="1"/>
          <p:nvPr/>
        </p:nvSpPr>
        <p:spPr>
          <a:xfrm>
            <a:off x="5126855" y="4873841"/>
            <a:ext cx="46208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Euclidean distance between feature vectors from the original and transformed images in: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E8D29C-8432-47B5-A51B-C4664C3520A7}"/>
              </a:ext>
            </a:extLst>
          </p:cNvPr>
          <p:cNvSpPr txBox="1"/>
          <p:nvPr/>
        </p:nvSpPr>
        <p:spPr>
          <a:xfrm>
            <a:off x="5126855" y="5810261"/>
            <a:ext cx="2022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Layer 2</a:t>
            </a:r>
          </a:p>
          <a:p>
            <a:pPr algn="ctr"/>
            <a:r>
              <a:rPr lang="en-GB" sz="2000" dirty="0"/>
              <a:t>(more distance)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3A935-961C-44C2-AAC9-B8CA3D41BBAD}"/>
              </a:ext>
            </a:extLst>
          </p:cNvPr>
          <p:cNvSpPr txBox="1"/>
          <p:nvPr/>
        </p:nvSpPr>
        <p:spPr>
          <a:xfrm>
            <a:off x="7601505" y="5810261"/>
            <a:ext cx="2022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Layer 7 </a:t>
            </a:r>
          </a:p>
          <a:p>
            <a:pPr algn="ctr"/>
            <a:r>
              <a:rPr lang="en-GB" sz="2000" dirty="0"/>
              <a:t>(less distance)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8DF52F-EAB6-4BB3-8D9E-CCD2D8D210D3}"/>
              </a:ext>
            </a:extLst>
          </p:cNvPr>
          <p:cNvSpPr txBox="1"/>
          <p:nvPr/>
        </p:nvSpPr>
        <p:spPr>
          <a:xfrm>
            <a:off x="10027327" y="4920007"/>
            <a:ext cx="2022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The probability of the true label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721253-09D4-43E5-861F-4386695E6216}"/>
              </a:ext>
            </a:extLst>
          </p:cNvPr>
          <p:cNvSpPr txBox="1"/>
          <p:nvPr/>
        </p:nvSpPr>
        <p:spPr>
          <a:xfrm>
            <a:off x="177552" y="562983"/>
            <a:ext cx="2130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  <a:latin typeface="+mj-lt"/>
              </a:rPr>
              <a:t>Feature Invariance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15378A-9D0B-4B32-870D-19DC90A40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5E631-B318-4672-8CD8-48F8F0732A9C}"/>
              </a:ext>
            </a:extLst>
          </p:cNvPr>
          <p:cNvSpPr txBox="1"/>
          <p:nvPr/>
        </p:nvSpPr>
        <p:spPr>
          <a:xfrm>
            <a:off x="1791855" y="2442278"/>
            <a:ext cx="8876145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The network output is stable to (a) translations and (b) scaling. </a:t>
            </a:r>
          </a:p>
          <a:p>
            <a:r>
              <a:rPr lang="en-GB" sz="3200" dirty="0"/>
              <a:t>In general, the output is not invariant to (c) rotation, except for object with rotational symmetry.</a:t>
            </a:r>
          </a:p>
        </p:txBody>
      </p:sp>
    </p:spTree>
    <p:extLst>
      <p:ext uri="{BB962C8B-B14F-4D97-AF65-F5344CB8AC3E}">
        <p14:creationId xmlns:p14="http://schemas.microsoft.com/office/powerpoint/2010/main" val="73847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E0D5BD-D113-45EC-81BA-78827758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28" y="1301383"/>
            <a:ext cx="5633450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Starting with ImageNet Classification with Deep Convolutional Neural Networks</a:t>
            </a:r>
            <a:br>
              <a:rPr lang="en-US" sz="4000" kern="1200" dirty="0">
                <a:latin typeface="+mj-lt"/>
                <a:ea typeface="+mj-ea"/>
                <a:cs typeface="+mj-cs"/>
              </a:rPr>
            </a:br>
            <a:r>
              <a:rPr lang="en-US" sz="3600" kern="1200" dirty="0">
                <a:latin typeface="+mj-lt"/>
                <a:ea typeface="+mj-ea"/>
                <a:cs typeface="+mj-cs"/>
              </a:rPr>
              <a:t>(</a:t>
            </a:r>
            <a:r>
              <a:rPr lang="en-US" sz="3600" kern="1200" dirty="0" err="1">
                <a:latin typeface="+mj-lt"/>
                <a:ea typeface="+mj-ea"/>
                <a:cs typeface="+mj-cs"/>
              </a:rPr>
              <a:t>Krizhevsky</a:t>
            </a:r>
            <a:r>
              <a:rPr lang="en-US" sz="3600" kern="1200" dirty="0">
                <a:latin typeface="+mj-lt"/>
                <a:ea typeface="+mj-ea"/>
                <a:cs typeface="+mj-cs"/>
              </a:rPr>
              <a:t> et al., 2012).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335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D4B13-59AB-4975-A90E-F9B2988E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GB" sz="3200" dirty="0"/>
              <a:t>Using visualisations to improve </a:t>
            </a:r>
            <a:r>
              <a:rPr lang="en-GB" sz="3200" dirty="0" err="1"/>
              <a:t>Krizhevsky</a:t>
            </a:r>
            <a:r>
              <a:rPr lang="en-GB" sz="3200" dirty="0"/>
              <a:t> et al.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ABB4A-6C99-4575-BD90-145D16C56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"/>
          <a:stretch/>
        </p:blipFill>
        <p:spPr>
          <a:xfrm>
            <a:off x="535644" y="265663"/>
            <a:ext cx="11203764" cy="34185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DC324-92BF-4BFE-BC0C-76F87811A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1865" y="4696287"/>
            <a:ext cx="6837769" cy="1997475"/>
          </a:xfrm>
        </p:spPr>
        <p:txBody>
          <a:bodyPr anchor="ctr">
            <a:normAutofit fontScale="92500" lnSpcReduction="20000"/>
          </a:bodyPr>
          <a:lstStyle/>
          <a:p>
            <a:r>
              <a:rPr lang="en-GB" sz="1400" dirty="0"/>
              <a:t>In </a:t>
            </a:r>
            <a:r>
              <a:rPr lang="en-GB" sz="1400" dirty="0" err="1"/>
              <a:t>Krizhevsky</a:t>
            </a:r>
            <a:r>
              <a:rPr lang="en-GB" sz="1400" dirty="0"/>
              <a:t> et al., the first layer filters are a mix of extremely high and low frequency information, with little coverage of the mid frequencies (b).</a:t>
            </a:r>
          </a:p>
          <a:p>
            <a:r>
              <a:rPr lang="en-GB" sz="1400" dirty="0"/>
              <a:t>Additionally, the 2nd layer visualization shows aliasing artifacts caused by the large stride 4 used in the 1st layer convolutions.</a:t>
            </a:r>
          </a:p>
          <a:p>
            <a:r>
              <a:rPr lang="en-GB" sz="1400" dirty="0"/>
              <a:t>Remedied  by (</a:t>
            </a:r>
            <a:r>
              <a:rPr lang="en-GB" sz="1400" dirty="0" err="1"/>
              <a:t>i</a:t>
            </a:r>
            <a:r>
              <a:rPr lang="en-GB" sz="1400" dirty="0"/>
              <a:t>) reducing the 1st layer filter size from 11x11 to 7x7 and (ii) making the stride of the convolution 2, rather than 4.</a:t>
            </a:r>
          </a:p>
          <a:p>
            <a:r>
              <a:rPr lang="en-GB" sz="1400" dirty="0"/>
              <a:t>The improved architecture (</a:t>
            </a:r>
            <a:r>
              <a:rPr lang="en-GB" sz="1400" dirty="0" err="1"/>
              <a:t>c&amp;e</a:t>
            </a:r>
            <a:r>
              <a:rPr lang="en-GB" sz="1400" dirty="0"/>
              <a:t>)  retain much more information in the 1st and 2nd layer features.</a:t>
            </a:r>
          </a:p>
          <a:p>
            <a:r>
              <a:rPr lang="en-GB" sz="1400" dirty="0"/>
              <a:t>Importantly, improved classification performance as shown later.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28BBB0-0C03-45F1-9598-9521CBF92297}"/>
              </a:ext>
            </a:extLst>
          </p:cNvPr>
          <p:cNvSpPr txBox="1">
            <a:spLocks/>
          </p:cNvSpPr>
          <p:nvPr/>
        </p:nvSpPr>
        <p:spPr>
          <a:xfrm>
            <a:off x="514738" y="1974456"/>
            <a:ext cx="2201831" cy="1709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(a): 1st layer features without feature scale clipping.</a:t>
            </a:r>
          </a:p>
          <a:p>
            <a:pPr marL="0" indent="0">
              <a:buNone/>
            </a:pPr>
            <a:r>
              <a:rPr lang="en-GB" sz="1400" dirty="0"/>
              <a:t>(b) &amp; (d): </a:t>
            </a:r>
            <a:r>
              <a:rPr lang="en-GB" sz="1400" dirty="0" err="1"/>
              <a:t>Krizhevsky</a:t>
            </a:r>
            <a:r>
              <a:rPr lang="en-GB" sz="1400" dirty="0"/>
              <a:t> et al.</a:t>
            </a:r>
          </a:p>
          <a:p>
            <a:pPr marL="0" indent="0">
              <a:buNone/>
            </a:pPr>
            <a:r>
              <a:rPr lang="en-GB" sz="1400" dirty="0"/>
              <a:t>(c) &amp; (e): Improved</a:t>
            </a:r>
          </a:p>
        </p:txBody>
      </p:sp>
    </p:spTree>
    <p:extLst>
      <p:ext uri="{BB962C8B-B14F-4D97-AF65-F5344CB8AC3E}">
        <p14:creationId xmlns:p14="http://schemas.microsoft.com/office/powerpoint/2010/main" val="13421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B8E0-B760-487C-A622-BC6EC79F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4" y="311859"/>
            <a:ext cx="2483862" cy="2750937"/>
          </a:xfrm>
        </p:spPr>
        <p:txBody>
          <a:bodyPr>
            <a:normAutofit/>
          </a:bodyPr>
          <a:lstStyle/>
          <a:p>
            <a:r>
              <a:rPr lang="en-GB"/>
              <a:t>Occlusion Sensitivity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539AC-B14F-4C34-B7CD-CCE3AB4E2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9986" y="76330"/>
            <a:ext cx="9572014" cy="54953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B830DE-D5B3-4973-84BF-39D4776D5CB2}"/>
              </a:ext>
            </a:extLst>
          </p:cNvPr>
          <p:cNvSpPr txBox="1"/>
          <p:nvPr/>
        </p:nvSpPr>
        <p:spPr>
          <a:xfrm>
            <a:off x="136124" y="2651994"/>
            <a:ext cx="24028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Test examples systematically covered by a grey square</a:t>
            </a:r>
          </a:p>
          <a:p>
            <a:endParaRPr lang="en-GB" dirty="0"/>
          </a:p>
          <a:p>
            <a:r>
              <a:rPr lang="en-GB" dirty="0"/>
              <a:t>The examples show the model is localising objects, as probability of the correct class drops significantly when the object is occluded.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F35DF-29B3-4A7B-8603-CF9852505E3F}"/>
              </a:ext>
            </a:extLst>
          </p:cNvPr>
          <p:cNvSpPr txBox="1"/>
          <p:nvPr/>
        </p:nvSpPr>
        <p:spPr>
          <a:xfrm>
            <a:off x="4629705" y="5687912"/>
            <a:ext cx="33601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Layer 5 feature maps ((b) &amp; (c))</a:t>
            </a:r>
          </a:p>
          <a:p>
            <a:r>
              <a:rPr lang="en-GB" dirty="0"/>
              <a:t>Black square = strongest activation feature’s projection.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F47E6C-2A98-41DD-97BC-4E1454E3B38D}"/>
              </a:ext>
            </a:extLst>
          </p:cNvPr>
          <p:cNvSpPr txBox="1"/>
          <p:nvPr/>
        </p:nvSpPr>
        <p:spPr>
          <a:xfrm>
            <a:off x="8358327" y="5687912"/>
            <a:ext cx="3360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Occlusion causes classifier probability to drop</a:t>
            </a:r>
          </a:p>
        </p:txBody>
      </p:sp>
    </p:spTree>
    <p:extLst>
      <p:ext uri="{BB962C8B-B14F-4D97-AF65-F5344CB8AC3E}">
        <p14:creationId xmlns:p14="http://schemas.microsoft.com/office/powerpoint/2010/main" val="1210558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36E0-94D2-4493-BF62-F9EB2C1E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87458"/>
          </a:xfrm>
        </p:spPr>
        <p:txBody>
          <a:bodyPr>
            <a:normAutofit fontScale="90000"/>
          </a:bodyPr>
          <a:lstStyle/>
          <a:p>
            <a:r>
              <a:rPr lang="en-GB" dirty="0"/>
              <a:t>Correspondence Analysis: correspondence between specific object parts in different images </a:t>
            </a:r>
            <a:r>
              <a:rPr lang="en-GB" sz="3100" dirty="0"/>
              <a:t>(e.g. faces have a particular spatial configuration of the eyes and nose).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D9318-7B6C-4D09-A674-6FC7BB28E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2583"/>
            <a:ext cx="5854196" cy="3255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4C257-3AB3-4134-A294-7AA48FEB1450}"/>
              </a:ext>
            </a:extLst>
          </p:cNvPr>
          <p:cNvSpPr txBox="1"/>
          <p:nvPr/>
        </p:nvSpPr>
        <p:spPr>
          <a:xfrm>
            <a:off x="838200" y="5608546"/>
            <a:ext cx="5854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Col 1: Original image. Col 2,3,4: Occlusion of the right eye, left eye, and nose respectively. Other columns show examples of random occlusions.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17959-4B35-412C-BDFF-0FDD3789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2" y="2619571"/>
            <a:ext cx="4904792" cy="1618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81BD25-96D6-401D-B937-F5D61D1A39F4}"/>
              </a:ext>
            </a:extLst>
          </p:cNvPr>
          <p:cNvSpPr txBox="1"/>
          <p:nvPr/>
        </p:nvSpPr>
        <p:spPr>
          <a:xfrm>
            <a:off x="7044610" y="4295062"/>
            <a:ext cx="49047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lower scores for the eyes and nose (compared to random object parts) show the model implicitly establishing some form of correspondence.</a:t>
            </a:r>
          </a:p>
          <a:p>
            <a:endParaRPr lang="en-GB" dirty="0"/>
          </a:p>
          <a:p>
            <a:r>
              <a:rPr lang="en-GB" dirty="0"/>
              <a:t>At layer 7, the scores are more similar, perhaps due to upper layers trying to discriminate between the different breeds of dog.</a:t>
            </a:r>
          </a:p>
        </p:txBody>
      </p:sp>
    </p:spTree>
    <p:extLst>
      <p:ext uri="{BB962C8B-B14F-4D97-AF65-F5344CB8AC3E}">
        <p14:creationId xmlns:p14="http://schemas.microsoft.com/office/powerpoint/2010/main" val="206760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57BBE-1BCC-4983-85CA-BDF4A0FB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GB" sz="3200" dirty="0"/>
              <a:t>Experiments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01D50-BF3A-4604-8E48-AD6C79E2F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34" y="364142"/>
            <a:ext cx="7735986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DAF8D-3490-48A0-A5ED-27D3CBAAC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1864" y="4758612"/>
            <a:ext cx="7124625" cy="1884784"/>
          </a:xfrm>
        </p:spPr>
        <p:txBody>
          <a:bodyPr anchor="ctr">
            <a:normAutofit lnSpcReduction="10000"/>
          </a:bodyPr>
          <a:lstStyle/>
          <a:p>
            <a:r>
              <a:rPr lang="en-GB" sz="1400" dirty="0"/>
              <a:t>ImageNet 2012 dataset: 1.3M/50k/100k training/validation/test examples, spread over 1000 categories.</a:t>
            </a:r>
          </a:p>
          <a:p>
            <a:r>
              <a:rPr lang="en-GB" sz="1400" dirty="0"/>
              <a:t>Reproduced </a:t>
            </a:r>
            <a:r>
              <a:rPr lang="en-GB" sz="1400" dirty="0" err="1"/>
              <a:t>Krizhevskyet</a:t>
            </a:r>
            <a:r>
              <a:rPr lang="en-GB" sz="1400" dirty="0"/>
              <a:t> al., 2012 model =&gt; error rate within 0.1% of their reported value.</a:t>
            </a:r>
          </a:p>
          <a:p>
            <a:r>
              <a:rPr lang="en-GB" sz="1400" dirty="0"/>
              <a:t>Improved model =&gt; better by 1.7% (test top-5).</a:t>
            </a:r>
          </a:p>
          <a:p>
            <a:r>
              <a:rPr lang="en-GB" sz="1400" dirty="0"/>
              <a:t>Combine multiple models =&gt; 14.8%</a:t>
            </a:r>
          </a:p>
          <a:p>
            <a:r>
              <a:rPr lang="en-GB" sz="1400" dirty="0"/>
              <a:t>This error is almost half of the top non-convnet entry in the ImageNet 2012 classification challenge, which obtained 26.2% error.</a:t>
            </a:r>
          </a:p>
        </p:txBody>
      </p:sp>
    </p:spTree>
    <p:extLst>
      <p:ext uri="{BB962C8B-B14F-4D97-AF65-F5344CB8AC3E}">
        <p14:creationId xmlns:p14="http://schemas.microsoft.com/office/powerpoint/2010/main" val="1300467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0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57BBE-1BCC-4983-85CA-BDF4A0FB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GB" sz="3200" dirty="0"/>
              <a:t>Experiments Continued…</a:t>
            </a: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F82DBCF-36F1-489D-BC6D-ED6FADAC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51" y="364142"/>
            <a:ext cx="6785953" cy="3867993"/>
          </a:xfrm>
          <a:prstGeom prst="rect">
            <a:avLst/>
          </a:prstGeom>
        </p:spPr>
      </p:pic>
      <p:sp>
        <p:nvSpPr>
          <p:cNvPr id="39" name="Rectangle 2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DAF8D-3490-48A0-A5ED-27D3CBAAC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208" y="4730620"/>
            <a:ext cx="7225951" cy="212674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sz="1200" dirty="0"/>
              <a:t>Removing both the middle convolution layers and the fully connected layers yields a model with only 4 layers whose performance is dramatically worse. </a:t>
            </a:r>
          </a:p>
          <a:p>
            <a:pPr marL="0" indent="0">
              <a:buNone/>
            </a:pPr>
            <a:r>
              <a:rPr lang="en-GB" sz="1200" dirty="0"/>
              <a:t>This would suggest that the overall depth of the model is important for obtaining good performance. </a:t>
            </a:r>
          </a:p>
          <a:p>
            <a:pPr marL="0" indent="0">
              <a:buNone/>
            </a:pPr>
            <a:r>
              <a:rPr lang="en-GB" sz="1200" dirty="0"/>
              <a:t>Changing the size of the fully connected layers makes little difference to performance. However, increasing the size of the middle convolution layers goes give a useful gain in performance. </a:t>
            </a:r>
          </a:p>
          <a:p>
            <a:pPr marL="0" indent="0">
              <a:buNone/>
            </a:pPr>
            <a:r>
              <a:rPr lang="en-GB" sz="1200" b="1" dirty="0"/>
              <a:t>Increasing size of both </a:t>
            </a:r>
            <a:r>
              <a:rPr lang="en-GB" sz="1200" dirty="0"/>
              <a:t>middle convolution layers &amp; the fully connected layers </a:t>
            </a:r>
            <a:r>
              <a:rPr lang="en-GB" sz="1200" b="1" dirty="0"/>
              <a:t>results in over-fitting</a:t>
            </a:r>
            <a:r>
              <a:rPr lang="en-GB" sz="1200" dirty="0"/>
              <a:t>. </a:t>
            </a:r>
          </a:p>
          <a:p>
            <a:pPr marL="0" indent="0">
              <a:buNone/>
            </a:pPr>
            <a:r>
              <a:rPr lang="en-GB" sz="1200" dirty="0"/>
              <a:t>The experiments show the importance of the convolutional part of the model in obtaining state-of-the-art performance. </a:t>
            </a:r>
          </a:p>
          <a:p>
            <a:pPr marL="0" indent="0">
              <a:buNone/>
            </a:pPr>
            <a:r>
              <a:rPr lang="en-GB" sz="1200" dirty="0"/>
              <a:t>Supported by the visualizations which show the complex invariances learned in the convolutional layers. </a:t>
            </a:r>
          </a:p>
        </p:txBody>
      </p:sp>
    </p:spTree>
    <p:extLst>
      <p:ext uri="{BB962C8B-B14F-4D97-AF65-F5344CB8AC3E}">
        <p14:creationId xmlns:p14="http://schemas.microsoft.com/office/powerpoint/2010/main" val="452683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016CB47-C4D4-4332-9ED0-DBB916252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81825-6032-4269-92C6-3EA796C5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anchor="ctr">
            <a:normAutofit/>
          </a:bodyPr>
          <a:lstStyle/>
          <a:p>
            <a:r>
              <a:rPr lang="en-GB" sz="3600"/>
              <a:t>Model Transfer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01B7207-2E59-42B9-8C20-1A53D18F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330"/>
            <a:ext cx="3121679" cy="2528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EDE-8B7A-460C-A683-1BD17AE3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438" y="501320"/>
            <a:ext cx="3336953" cy="9844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2C8B3-FC80-469A-8097-D3BA67BED31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62719" y="3930305"/>
            <a:ext cx="6586915" cy="243724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/>
              <a:t>Explore the ability of the feature extraction layers to generalize to other datasets, namely Caltech-101, Caltech-256 and PASCAL VOC 2012. </a:t>
            </a:r>
          </a:p>
          <a:p>
            <a:pPr marL="0" indent="0">
              <a:buNone/>
            </a:pPr>
            <a:r>
              <a:rPr lang="en-GB" sz="2000" dirty="0"/>
              <a:t>To do this, layers 1-7 of the ImageNet-trained model are kept fixed while a new SoftMax classifier is trained on top using the training images of the new dataset.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F9F285-0B1B-4295-AB4F-C5D717EDCE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304"/>
          <a:stretch/>
        </p:blipFill>
        <p:spPr>
          <a:xfrm>
            <a:off x="7772806" y="917606"/>
            <a:ext cx="764705" cy="1745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1A4AB3-2667-4073-908D-C3CF4663D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36" r="50848"/>
          <a:stretch/>
        </p:blipFill>
        <p:spPr>
          <a:xfrm>
            <a:off x="8514224" y="917605"/>
            <a:ext cx="1045028" cy="1745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3A93B5F-197D-4F10-A420-B51A6F7324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89" t="142" r="31222" b="-142"/>
          <a:stretch/>
        </p:blipFill>
        <p:spPr>
          <a:xfrm>
            <a:off x="9526688" y="915739"/>
            <a:ext cx="892628" cy="17450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5699AA-235A-4B1F-8A14-CDAAE2BA8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06" t="-976" r="-222" b="976"/>
          <a:stretch/>
        </p:blipFill>
        <p:spPr>
          <a:xfrm>
            <a:off x="10349374" y="895211"/>
            <a:ext cx="1045027" cy="1745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AA5FEB-8619-4C71-B33B-CDE15BC38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238" y="1773732"/>
            <a:ext cx="3335789" cy="12848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F4F70D-6608-4C74-90EF-53938995F38D}"/>
              </a:ext>
            </a:extLst>
          </p:cNvPr>
          <p:cNvSpPr txBox="1"/>
          <p:nvPr/>
        </p:nvSpPr>
        <p:spPr>
          <a:xfrm>
            <a:off x="7774328" y="2787094"/>
            <a:ext cx="36200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</a:rPr>
              <a:t>PASCAL 2012 classification results, comparing our ImageNet- pretrained convnet against the leading two methods ([̶A̶]̶=̶ ̶(̶</a:t>
            </a:r>
            <a:r>
              <a:rPr lang="en-GB" sz="1100" dirty="0" err="1">
                <a:effectLst/>
              </a:rPr>
              <a:t>S̶a̶n̶d̶e</a:t>
            </a:r>
            <a:r>
              <a:rPr lang="en-GB" sz="1100" dirty="0">
                <a:effectLst/>
              </a:rPr>
              <a:t>̶ ̶</a:t>
            </a:r>
            <a:r>
              <a:rPr lang="en-GB" sz="1100" dirty="0" err="1">
                <a:effectLst/>
              </a:rPr>
              <a:t>e̶t</a:t>
            </a:r>
            <a:r>
              <a:rPr lang="en-GB" sz="1100" dirty="0">
                <a:effectLst/>
              </a:rPr>
              <a:t>̶ ̶</a:t>
            </a:r>
            <a:r>
              <a:rPr lang="en-GB" sz="1100" dirty="0" err="1">
                <a:effectLst/>
              </a:rPr>
              <a:t>a̶l</a:t>
            </a:r>
            <a:r>
              <a:rPr lang="en-GB" sz="1100" dirty="0">
                <a:effectLst/>
              </a:rPr>
              <a:t>̶.̶,̶ ̶2̶0̶1̶2̶)̶ ̶ and [B] = (Yan et al.,2012)).</a:t>
            </a:r>
            <a:endParaRPr lang="en-GB" sz="11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A1398BF-CE22-40D0-927C-359FE05B3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53" y="2805288"/>
            <a:ext cx="3238053" cy="7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69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DDB73-5CFD-4768-A041-8711D445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Hierarchical feature structures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B43D739-CBDB-44A2-80A3-2A76E0672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82" b="683"/>
          <a:stretch/>
        </p:blipFill>
        <p:spPr>
          <a:xfrm>
            <a:off x="545238" y="248575"/>
            <a:ext cx="7608304" cy="58218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D3FA0-E5FB-4D21-8B4D-7AE8DB325E5F}"/>
              </a:ext>
            </a:extLst>
          </p:cNvPr>
          <p:cNvSpPr txBox="1"/>
          <p:nvPr/>
        </p:nvSpPr>
        <p:spPr>
          <a:xfrm>
            <a:off x="8508545" y="4663657"/>
            <a:ext cx="33062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Arial" panose="020B0604020202020204" pitchFamily="34" charset="0"/>
              </a:rPr>
              <a:t>This supports the premise that as the feature hierarchies become deeper</a:t>
            </a:r>
            <a:r>
              <a:rPr lang="en-GB" dirty="0">
                <a:effectLst/>
              </a:rPr>
              <a:t>,</a:t>
            </a:r>
            <a:r>
              <a:rPr lang="en-GB" dirty="0">
                <a:effectLst/>
                <a:latin typeface="Arial" panose="020B0604020202020204" pitchFamily="34" charset="0"/>
              </a:rPr>
              <a:t> they learn increasingly powerful features.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620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4A38D-5496-45BB-B09E-A5E99D2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3" y="563245"/>
            <a:ext cx="9849751" cy="1349671"/>
          </a:xfrm>
        </p:spPr>
        <p:txBody>
          <a:bodyPr anchor="b">
            <a:normAutofit/>
          </a:bodyPr>
          <a:lstStyle/>
          <a:p>
            <a:r>
              <a:rPr lang="en-GB" sz="5400" dirty="0"/>
              <a:t>Finally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07B7-79BC-4F8E-9BA6-A671E18BC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1912916"/>
            <a:ext cx="9849751" cy="4022165"/>
          </a:xfrm>
        </p:spPr>
        <p:txBody>
          <a:bodyPr anchor="ctr">
            <a:normAutofit/>
          </a:bodyPr>
          <a:lstStyle/>
          <a:p>
            <a:r>
              <a:rPr lang="en-GB" sz="1600" dirty="0">
                <a:effectLst/>
              </a:rPr>
              <a:t>Explored large convolutional neural network models, trained for image classification.</a:t>
            </a:r>
          </a:p>
          <a:p>
            <a:r>
              <a:rPr lang="en-GB" sz="1600" dirty="0">
                <a:effectLst/>
              </a:rPr>
              <a:t>Presented novel visualisation method for activity within the model.</a:t>
            </a:r>
          </a:p>
          <a:p>
            <a:r>
              <a:rPr lang="en-GB" sz="1600" dirty="0">
                <a:effectLst/>
              </a:rPr>
              <a:t>Visualisation reveals features are not random, they contain intuitively desirable properties such as compositionality, increasing invariance and class discrimination as we ascend the layers.</a:t>
            </a:r>
          </a:p>
          <a:p>
            <a:r>
              <a:rPr lang="en-GB" sz="1600" dirty="0">
                <a:effectLst/>
              </a:rPr>
              <a:t>Visualisation to debug problems with a model: obtain better results.</a:t>
            </a:r>
          </a:p>
          <a:p>
            <a:r>
              <a:rPr lang="en-GB" sz="1600" dirty="0">
                <a:effectLst/>
              </a:rPr>
              <a:t>Demonstrated through occlusions: model is highly sensitive to local structure, not just using broad scene context.</a:t>
            </a:r>
          </a:p>
          <a:p>
            <a:r>
              <a:rPr lang="en-GB" sz="1600" dirty="0"/>
              <a:t>A</a:t>
            </a:r>
            <a:r>
              <a:rPr lang="en-GB" sz="1600" dirty="0">
                <a:effectLst/>
              </a:rPr>
              <a:t>blation study revealed minimum depth to the network, rather than any individual section of layers.</a:t>
            </a:r>
          </a:p>
          <a:p>
            <a:r>
              <a:rPr lang="en-GB" sz="1600" dirty="0">
                <a:effectLst/>
              </a:rPr>
              <a:t>Showed how the ImageNet trained model can generalise well to other datasets beating the best Caltech-101 and Caltech-256 reported results, in the latter case by a significant margin. </a:t>
            </a:r>
          </a:p>
          <a:p>
            <a:r>
              <a:rPr lang="en-GB" sz="1600" dirty="0">
                <a:effectLst/>
              </a:rPr>
              <a:t>Generalized less well to the PASCAL data, but might improve with a loss function that per-mitted multiple objects per image.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0545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8C573-68BC-4905-9A96-D51BAE25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48193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Introduction</a:t>
            </a:r>
            <a:endParaRPr lang="en-GB" sz="6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4EF52-D77C-408E-888B-18EB5CE5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1604865"/>
            <a:ext cx="11448661" cy="3980090"/>
          </a:xfrm>
        </p:spPr>
        <p:txBody>
          <a:bodyPr>
            <a:normAutofit/>
          </a:bodyPr>
          <a:lstStyle/>
          <a:p>
            <a:r>
              <a:rPr lang="en-GB" sz="2400" dirty="0"/>
              <a:t>To learn about thousands of objects from </a:t>
            </a:r>
            <a:r>
              <a:rPr lang="en-GB" sz="2400" b="1" dirty="0"/>
              <a:t>millions of images</a:t>
            </a:r>
            <a:r>
              <a:rPr lang="en-GB" sz="2400" dirty="0"/>
              <a:t>, we need a model with a </a:t>
            </a:r>
            <a:r>
              <a:rPr lang="en-GB" sz="2400" b="1" dirty="0"/>
              <a:t>large learning capacity</a:t>
            </a:r>
            <a:r>
              <a:rPr lang="en-GB" sz="2400" dirty="0"/>
              <a:t>. Deep networks required.</a:t>
            </a:r>
          </a:p>
          <a:p>
            <a:r>
              <a:rPr lang="en-GB" sz="2400" dirty="0"/>
              <a:t>Deep networks prohibitively expensive to apply in large scale to high-resolution images. (2012 hardware and software) </a:t>
            </a:r>
          </a:p>
          <a:p>
            <a:r>
              <a:rPr lang="en-GB" sz="2400" b="1" dirty="0"/>
              <a:t>CNNs</a:t>
            </a:r>
            <a:r>
              <a:rPr lang="en-GB" sz="2400" dirty="0"/>
              <a:t> make strong and mostly correct assumptions about the nature of images, therefore </a:t>
            </a:r>
            <a:r>
              <a:rPr lang="en-GB" sz="2400" b="1" dirty="0"/>
              <a:t>easier to train vs </a:t>
            </a:r>
            <a:r>
              <a:rPr lang="en-GB" sz="2400" dirty="0"/>
              <a:t>feedforward neural networks (fewer connections and parameters).</a:t>
            </a:r>
          </a:p>
          <a:p>
            <a:r>
              <a:rPr lang="en-GB" sz="2400" dirty="0"/>
              <a:t>High power GPUs (2012) + optimized convolution facilitate </a:t>
            </a:r>
            <a:r>
              <a:rPr lang="en-GB" sz="2400" b="1" dirty="0"/>
              <a:t>large/deep</a:t>
            </a:r>
            <a:r>
              <a:rPr lang="en-GB" sz="2400" dirty="0"/>
              <a:t> CNNs training on large datasets (ImageNet) without severe overfitting.</a:t>
            </a: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845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F0A897-409C-4581-AD42-BDEFDEC33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 sz="4000" dirty="0"/>
              <a:t>Paper contributions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3598375-4C4F-4CE3-885E-B99A0CC13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GB" sz="2400" dirty="0"/>
              <a:t>Trained one of the </a:t>
            </a:r>
            <a:r>
              <a:rPr lang="en-GB" sz="2400" b="1" dirty="0"/>
              <a:t>largest</a:t>
            </a:r>
            <a:r>
              <a:rPr lang="en-GB" sz="2400" dirty="0"/>
              <a:t> convolutional neural networks to date on the subsets of ImageNet (2012)</a:t>
            </a:r>
          </a:p>
          <a:p>
            <a:r>
              <a:rPr lang="en-GB" sz="2400" dirty="0"/>
              <a:t>Achieved by far the best results ever reported on these datasets.</a:t>
            </a:r>
          </a:p>
          <a:p>
            <a:r>
              <a:rPr lang="en-GB" sz="2400" dirty="0"/>
              <a:t>Wrote a highly-optimized GPU implementation of 2D convolution.</a:t>
            </a:r>
          </a:p>
          <a:p>
            <a:r>
              <a:rPr lang="en-GB" sz="2400" dirty="0"/>
              <a:t>Used existing techniques to avoid overfitting in large networks (Drop out).</a:t>
            </a:r>
          </a:p>
        </p:txBody>
      </p:sp>
    </p:spTree>
    <p:extLst>
      <p:ext uri="{BB962C8B-B14F-4D97-AF65-F5344CB8AC3E}">
        <p14:creationId xmlns:p14="http://schemas.microsoft.com/office/powerpoint/2010/main" val="161952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1E16-6DB3-4672-AC49-61CB75C6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The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2980B-41EC-43C1-A127-958546A47C82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The net contains eight layers with weights; the first five are convolutional and the remaining three are fully connected.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network’s input is 150,528-dimensional, and the number of neurons in the network’s remaining layers is given by 253,440–186,624–64,896–64,896–43,264–4096–4096–1000.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1AFAAF-F452-49FC-9D63-6C01D1CE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1" y="739537"/>
            <a:ext cx="11197723" cy="37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2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FFFF8-9A47-4564-8871-CFDE9329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GB" sz="3700" dirty="0"/>
              <a:t>The Model: ReLU vs tanh</a:t>
            </a:r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3506D-C627-4363-83FA-C170C3D93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GB" sz="2000" dirty="0"/>
              <a:t>ReLU: solid line</a:t>
            </a:r>
          </a:p>
          <a:p>
            <a:r>
              <a:rPr lang="en-GB" sz="2000" dirty="0"/>
              <a:t>tanh: dashed line</a:t>
            </a:r>
          </a:p>
          <a:p>
            <a:r>
              <a:rPr lang="en-GB" sz="2000" dirty="0"/>
              <a:t>25% training error rate on CIFAR-10 six times faster.</a:t>
            </a:r>
          </a:p>
          <a:p>
            <a:r>
              <a:rPr lang="en-GB" sz="2000" dirty="0"/>
              <a:t>Faster learning has a great influence on the performance of large models trained on large datasets. </a:t>
            </a:r>
          </a:p>
          <a:p>
            <a:r>
              <a:rPr lang="en-GB" sz="2000" dirty="0"/>
              <a:t>They would not have been able to experiment with such large neural networks if they used traditional saturating neuron models.</a:t>
            </a:r>
          </a:p>
        </p:txBody>
      </p:sp>
      <p:sp>
        <p:nvSpPr>
          <p:cNvPr id="72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EF94D-69EC-4604-A9D0-EA9FE112B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2" r="14510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57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9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B4280-CF9B-492B-AE8F-F559C727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/>
              <a:t>The Model continued</a:t>
            </a:r>
          </a:p>
        </p:txBody>
      </p:sp>
      <p:grpSp>
        <p:nvGrpSpPr>
          <p:cNvPr id="108" name="Group 9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09" name="Rectangle 9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9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776B08FD-5F5E-4799-9BE0-CAFE33933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GB" sz="2400" dirty="0"/>
              <a:t>Half of the kernels (or neurons) on each of 2 GPUs due to GPU memory constraints.</a:t>
            </a:r>
          </a:p>
          <a:p>
            <a:endParaRPr lang="en-GB" sz="2400" dirty="0"/>
          </a:p>
          <a:p>
            <a:r>
              <a:rPr lang="en-GB" sz="2400" dirty="0"/>
              <a:t>Local Response Normalization </a:t>
            </a:r>
          </a:p>
          <a:p>
            <a:endParaRPr lang="en-GB" sz="2400" dirty="0"/>
          </a:p>
          <a:p>
            <a:r>
              <a:rPr lang="en-GB" sz="2400" dirty="0"/>
              <a:t>Overlapping Max Pooling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10E44E71-F3EE-4E88-BCEC-0A842932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977" y="3707212"/>
            <a:ext cx="4954693" cy="1139578"/>
          </a:xfrm>
          <a:prstGeom prst="rect">
            <a:avLst/>
          </a:prstGeom>
        </p:spPr>
      </p:pic>
      <p:pic>
        <p:nvPicPr>
          <p:cNvPr id="79" name="Picture 7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BEA556B-2AFD-471F-8398-7C7F03B75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091" y="5006633"/>
            <a:ext cx="2842688" cy="11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F9CBC-4B2D-4082-BCAB-0423866F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/>
              <a:t>Reducing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7C07-4515-4A82-BAC8-B14E8F45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GB" sz="2400" dirty="0"/>
              <a:t>Data Augmentation: </a:t>
            </a:r>
          </a:p>
          <a:p>
            <a:pPr lvl="1"/>
            <a:r>
              <a:rPr lang="en-GB" dirty="0"/>
              <a:t>Translations and horizontal reflections. Increases the training set by a factor of 2048. </a:t>
            </a:r>
          </a:p>
          <a:p>
            <a:pPr lvl="1"/>
            <a:r>
              <a:rPr lang="en-GB" dirty="0"/>
              <a:t>Altering the intensities of the RGB (object identity is invariant to changes in the intensity and colour of the illumination).</a:t>
            </a:r>
          </a:p>
          <a:p>
            <a:r>
              <a:rPr lang="en-GB" sz="2400" dirty="0"/>
              <a:t>Dropout: setting to zero the output of each hidden neuron with probability 0.5. (reduces complex co-adaptations of neurons)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21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BF953-696E-4A3C-8717-F8E9CDB5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80" y="549774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06F8A-8D55-4358-B990-905D97FF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85" y="2382737"/>
            <a:ext cx="5069590" cy="144483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46AFD-20DD-452E-BDC3-2FAEA7B2C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5643" y="2291703"/>
            <a:ext cx="5065776" cy="1644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17FA78-5237-4A2C-B6E6-530938DE0707}"/>
              </a:ext>
            </a:extLst>
          </p:cNvPr>
          <p:cNvSpPr txBox="1"/>
          <p:nvPr/>
        </p:nvSpPr>
        <p:spPr>
          <a:xfrm>
            <a:off x="1910041" y="3938636"/>
            <a:ext cx="2167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ILSVRC2010 test set.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0AC32-EA4F-464D-98CC-D80B7D7EF765}"/>
              </a:ext>
            </a:extLst>
          </p:cNvPr>
          <p:cNvSpPr txBox="1"/>
          <p:nvPr/>
        </p:nvSpPr>
        <p:spPr>
          <a:xfrm>
            <a:off x="6348733" y="3946170"/>
            <a:ext cx="4884755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ILSVRC-2012 validation and test sets. </a:t>
            </a:r>
          </a:p>
          <a:p>
            <a:pPr>
              <a:spcAft>
                <a:spcPts val="600"/>
              </a:spcAft>
            </a:pPr>
            <a:r>
              <a:rPr lang="en-GB" dirty="0"/>
              <a:t>In italics are best results achieved by others. Models with an asterisk* were “pre-trained”.</a:t>
            </a:r>
          </a:p>
        </p:txBody>
      </p:sp>
    </p:spTree>
    <p:extLst>
      <p:ext uri="{BB962C8B-B14F-4D97-AF65-F5344CB8AC3E}">
        <p14:creationId xmlns:p14="http://schemas.microsoft.com/office/powerpoint/2010/main" val="330410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801</TotalTime>
  <Words>1903</Words>
  <Application>Microsoft Office PowerPoint</Application>
  <PresentationFormat>Widescreen</PresentationFormat>
  <Paragraphs>155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Algorithm Club: ImageNet Classification with Deep Convolutional Neural Networks (Krizhevsky et al., 2012). &amp;  Visualizing and Understanding Convolutional Networks</vt:lpstr>
      <vt:lpstr>Starting with ImageNet Classification with Deep Convolutional Neural Networks (Krizhevsky et al., 2012).</vt:lpstr>
      <vt:lpstr>Introduction</vt:lpstr>
      <vt:lpstr>Paper contributions</vt:lpstr>
      <vt:lpstr>The Model</vt:lpstr>
      <vt:lpstr>The Model: ReLU vs tanh</vt:lpstr>
      <vt:lpstr>The Model continued</vt:lpstr>
      <vt:lpstr>Reducing Overfitting</vt:lpstr>
      <vt:lpstr>Results</vt:lpstr>
      <vt:lpstr>Finally</vt:lpstr>
      <vt:lpstr>Moving on to…Visualizing and Understanding Convolutional Networks</vt:lpstr>
      <vt:lpstr>Introduction</vt:lpstr>
      <vt:lpstr>Paper contributions</vt:lpstr>
      <vt:lpstr>The Model</vt:lpstr>
      <vt:lpstr>Deconvnet: Approach </vt:lpstr>
      <vt:lpstr>Deconvnet: Visualisations </vt:lpstr>
      <vt:lpstr>Feature Evolution during Training</vt:lpstr>
      <vt:lpstr>PowerPoint Presentation</vt:lpstr>
      <vt:lpstr>PowerPoint Presentation</vt:lpstr>
      <vt:lpstr>Using visualisations to improve Krizhevsky et al. </vt:lpstr>
      <vt:lpstr>Occlusion Sensitivity</vt:lpstr>
      <vt:lpstr>Correspondence Analysis: correspondence between specific object parts in different images (e.g. faces have a particular spatial configuration of the eyes and nose).</vt:lpstr>
      <vt:lpstr>Experiments</vt:lpstr>
      <vt:lpstr>Experiments Continued…</vt:lpstr>
      <vt:lpstr>Model Transfer</vt:lpstr>
      <vt:lpstr>Hierarchical feature structures</vt:lpstr>
      <vt:lpstr>Finally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Club: ImageNet Classification with Deep Convolutional Neural Networks (Krizhevsky et al., 2012). &amp;  Visualizing and Understanding Convolutional Networks</dc:title>
  <dc:creator>Alex</dc:creator>
  <cp:lastModifiedBy>Alex</cp:lastModifiedBy>
  <cp:revision>1</cp:revision>
  <dcterms:created xsi:type="dcterms:W3CDTF">2021-02-03T09:24:35Z</dcterms:created>
  <dcterms:modified xsi:type="dcterms:W3CDTF">2021-02-03T22:46:09Z</dcterms:modified>
</cp:coreProperties>
</file>